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1" autoAdjust="0"/>
    <p:restoredTop sz="87971" autoAdjust="0"/>
  </p:normalViewPr>
  <p:slideViewPr>
    <p:cSldViewPr showGuides="1">
      <p:cViewPr varScale="1">
        <p:scale>
          <a:sx n="77" d="100"/>
          <a:sy n="77" d="100"/>
        </p:scale>
        <p:origin x="276" y="96"/>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25613512"/>
        <c:axId val="125357280"/>
      </c:lineChart>
      <c:catAx>
        <c:axId val="1256135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357280"/>
        <c:crosses val="autoZero"/>
        <c:auto val="1"/>
        <c:lblAlgn val="ctr"/>
        <c:lblOffset val="100"/>
        <c:noMultiLvlLbl val="0"/>
      </c:catAx>
      <c:valAx>
        <c:axId val="125357280"/>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13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26068576"/>
        <c:axId val="126135872"/>
      </c:scatterChart>
      <c:valAx>
        <c:axId val="126068576"/>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6135872"/>
        <c:crosses val="autoZero"/>
        <c:crossBetween val="midCat"/>
      </c:valAx>
      <c:valAx>
        <c:axId val="12613587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60685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a:p>
            <a:endParaRPr lang="en-US" baseline="0" dirty="0" smtClean="0"/>
          </a:p>
          <a:p>
            <a:r>
              <a:rPr lang="en-US" baseline="0" dirty="0" smtClean="0"/>
              <a:t>The 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the switch pipeline</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Each transaction runs to completion, processes one packet at a time</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691215"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415844"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415843"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414818"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715344916"/>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smtClean="0"/>
                        <a:t>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smtClean="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a:t>Relative </a:t>
            </a:r>
            <a:r>
              <a:rPr lang="en-US" dirty="0" smtClean="0"/>
              <a:t>scheduling order </a:t>
            </a:r>
            <a:r>
              <a:rPr lang="en-US" dirty="0"/>
              <a:t>of </a:t>
            </a:r>
            <a:r>
              <a:rPr lang="en-US" dirty="0" err="1" smtClean="0"/>
              <a:t>enqueued</a:t>
            </a:r>
            <a:r>
              <a:rPr lang="en-US" dirty="0" smtClean="0"/>
              <a:t> packets doesn’t </a:t>
            </a:r>
            <a:r>
              <a:rPr lang="en-US" dirty="0"/>
              <a:t>change with future arrivals</a:t>
            </a:r>
          </a:p>
          <a:p>
            <a:r>
              <a:rPr lang="en-US" dirty="0" smtClean="0"/>
              <a:t>i.e., we can </a:t>
            </a:r>
            <a:r>
              <a:rPr lang="en-US" dirty="0" smtClean="0"/>
              <a:t>determine </a:t>
            </a:r>
            <a:r>
              <a:rPr lang="en-US" dirty="0" smtClean="0"/>
              <a:t>scheduling</a:t>
            </a:r>
            <a:r>
              <a:rPr lang="en-US" dirty="0" smtClean="0"/>
              <a:t> </a:t>
            </a:r>
            <a:r>
              <a:rPr lang="en-US" dirty="0" smtClean="0"/>
              <a:t>order at packet arrival</a:t>
            </a:r>
          </a:p>
          <a:p>
            <a:r>
              <a:rPr lang="en-US" dirty="0" smtClean="0"/>
              <a:t>Examples</a:t>
            </a:r>
            <a:r>
              <a:rPr lang="en-US" dirty="0"/>
              <a:t>:</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processing time</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Queuing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more specialized hardware</a:t>
            </a:r>
          </a:p>
          <a:p>
            <a:endParaRPr lang="en-US" dirty="0"/>
          </a:p>
          <a:p>
            <a:r>
              <a:rPr lang="en-US" dirty="0" smtClean="0"/>
              <a:t>The solution: high-performance abstractions </a:t>
            </a:r>
            <a:r>
              <a:rPr lang="en-US" smtClean="0"/>
              <a:t>for programming </a:t>
            </a:r>
            <a:r>
              <a:rPr lang="en-US" dirty="0" smtClean="0"/>
              <a:t>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 but less than software routers</a:t>
            </a:r>
          </a:p>
          <a:p>
            <a:endParaRPr lang="en-US" dirty="0"/>
          </a:p>
          <a:p>
            <a:endParaRPr lang="en-US" dirty="0" smtClean="0"/>
          </a:p>
          <a:p>
            <a:r>
              <a:rPr lang="en-US" dirty="0" smtClean="0"/>
              <a:t>Emerging chipsets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5805</TotalTime>
  <Words>9306</Words>
  <Application>Microsoft Office PowerPoint</Application>
  <PresentationFormat>Widescreen</PresentationFormat>
  <Paragraphs>1858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Shortest remaining processing time</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2359</cp:revision>
  <dcterms:created xsi:type="dcterms:W3CDTF">2015-11-20T07:11:46Z</dcterms:created>
  <dcterms:modified xsi:type="dcterms:W3CDTF">2016-03-24T04:09:54Z</dcterms:modified>
</cp:coreProperties>
</file>