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6.xml" ContentType="application/vnd.openxmlformats-officedocument.presentationml.tags+xml"/>
  <Override PartName="/ppt/notesSlides/notesSlide46.xml" ContentType="application/vnd.openxmlformats-officedocument.presentationml.notesSlide+xml"/>
  <Override PartName="/ppt/tags/tag1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17" r:id="rId25"/>
    <p:sldId id="516" r:id="rId26"/>
    <p:sldId id="537" r:id="rId27"/>
    <p:sldId id="538"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2" r:id="rId45"/>
    <p:sldId id="563" r:id="rId46"/>
    <p:sldId id="358" r:id="rId47"/>
    <p:sldId id="544" r:id="rId48"/>
    <p:sldId id="540" r:id="rId49"/>
    <p:sldId id="541" r:id="rId50"/>
    <p:sldId id="508" r:id="rId51"/>
    <p:sldId id="526" r:id="rId52"/>
    <p:sldId id="514" r:id="rId53"/>
    <p:sldId id="507" r:id="rId54"/>
    <p:sldId id="350"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6992" autoAdjust="0"/>
  </p:normalViewPr>
  <p:slideViewPr>
    <p:cSldViewPr showGuides="1">
      <p:cViewPr>
        <p:scale>
          <a:sx n="95" d="100"/>
          <a:sy n="95" d="100"/>
        </p:scale>
        <p:origin x="1680" y="432"/>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65322096"/>
        <c:axId val="-265746032"/>
      </c:lineChart>
      <c:catAx>
        <c:axId val="-26532209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65746032"/>
        <c:crosses val="autoZero"/>
        <c:auto val="1"/>
        <c:lblAlgn val="ctr"/>
        <c:lblOffset val="100"/>
        <c:noMultiLvlLbl val="0"/>
      </c:catAx>
      <c:valAx>
        <c:axId val="-2657460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6532209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339197472"/>
        <c:axId val="-308589120"/>
      </c:scatterChart>
      <c:valAx>
        <c:axId val="-33919747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08589120"/>
        <c:crosses val="autoZero"/>
        <c:crossBetween val="midCat"/>
      </c:valAx>
      <c:valAx>
        <c:axId val="-30858912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3919747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PIFOs, what other algorithms can we enable?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235866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 a handful, but there are still many more algorithms left. We’ll look </a:t>
            </a:r>
            <a:r>
              <a:rPr lang="en-US" smtClean="0"/>
              <a:t>at these next.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509565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algorithms spend several cycles per packet</a:t>
            </a:r>
          </a:p>
          <a:p>
            <a:r>
              <a:rPr lang="en-US" dirty="0" smtClean="0"/>
              <a:t>Pipelining bridges this gap</a:t>
            </a:r>
          </a:p>
          <a:p>
            <a:pPr lvl="1"/>
            <a:r>
              <a:rPr lang="en-US" sz="2800" dirty="0" smtClean="0"/>
              <a:t>Atoms: primitives in the pipeline to modify headers, router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router</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every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endParaRPr lang="en-US" sz="2200" dirty="0" smtClean="0">
              <a:solidFill>
                <a:srgbClr val="000000"/>
              </a:solidFill>
              <a:latin typeface="+mj-lt"/>
              <a:cs typeface="Seravek"/>
            </a:endParaRP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endParaRPr lang="en-US" sz="2200" dirty="0" smtClean="0">
              <a:solidFill>
                <a:srgbClr val="000000"/>
              </a:solidFill>
              <a:latin typeface="+mj-lt"/>
              <a:cs typeface="Seravek"/>
            </a:endParaRP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endParaRPr lang="en-US" sz="2200" b="1" u="sng" dirty="0" smtClean="0">
              <a:latin typeface="+mj-lt"/>
              <a:cs typeface="Seravek"/>
            </a:endParaRP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t>
            </a:r>
            <a:r>
              <a:rPr lang="en-US" dirty="0" smtClean="0"/>
              <a:t>algorithm compile to an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42" name="TextBox 41"/>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43" name="TextBox 42"/>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44" name="TextBox 43"/>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5" name="TextBox 44"/>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smtClean="0"/>
              <a:t>SRPT</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WFQ</a:t>
            </a:r>
            <a:endParaRPr lang="en-US" dirty="0"/>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Not much time for any programmable operations</a:t>
            </a:r>
          </a:p>
          <a:p>
            <a:r>
              <a:rPr lang="en-US" sz="2200" dirty="0"/>
              <a:t>H</a:t>
            </a:r>
            <a:r>
              <a:rPr lang="en-US" sz="2200" dirty="0" smtClean="0"/>
              <a:t>ard to pipeline because of state maintained by </a:t>
            </a:r>
            <a:r>
              <a:rPr lang="en-US" sz="2200" dirty="0" err="1" smtClean="0"/>
              <a:t>dequeue</a:t>
            </a:r>
            <a:r>
              <a:rPr lang="en-US" sz="2200" dirty="0" smtClean="0"/>
              <a:t> operations</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826485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Tree>
    <p:extLst>
      <p:ext uri="{BB962C8B-B14F-4D97-AF65-F5344CB8AC3E}">
        <p14:creationId xmlns:p14="http://schemas.microsoft.com/office/powerpoint/2010/main" val="14880493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Packet transactions in P4</a:t>
            </a:r>
          </a:p>
          <a:p>
            <a:pPr lvl="1"/>
            <a:r>
              <a:rPr lang="en-US" dirty="0"/>
              <a:t>I</a:t>
            </a:r>
            <a:r>
              <a:rPr lang="en-US" dirty="0" smtClean="0">
                <a:latin typeface="Gadugi" panose="020B0502040204020203" pitchFamily="34" charset="0"/>
              </a:rPr>
              <a:t>ndustry interest in PIFOs, Domino’s compilation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Programmable Routers</a:t>
            </a:r>
          </a:p>
          <a:p>
            <a:endParaRPr lang="en-US" dirty="0"/>
          </a:p>
          <a:p>
            <a:endParaRPr lang="en-US" dirty="0" smtClean="0"/>
          </a:p>
          <a:p>
            <a:endParaRPr lang="en-US" dirty="0"/>
          </a:p>
          <a:p>
            <a:r>
              <a:rPr lang="en-US" dirty="0" smtClean="0"/>
              <a:t>HW/SW </a:t>
            </a:r>
            <a:r>
              <a:rPr lang="en-US" dirty="0" err="1" smtClean="0"/>
              <a:t>codesign</a:t>
            </a:r>
            <a:r>
              <a:rPr lang="en-US" dirty="0" smtClean="0"/>
              <a:t> for systems</a:t>
            </a:r>
            <a:endParaRPr lang="en-US" dirty="0"/>
          </a:p>
        </p:txBody>
      </p:sp>
    </p:spTree>
    <p:extLst>
      <p:ext uri="{BB962C8B-B14F-4D97-AF65-F5344CB8AC3E}">
        <p14:creationId xmlns:p14="http://schemas.microsoft.com/office/powerpoint/2010/main" val="1141501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this is a roundabout way of achieving functionality:</a:t>
            </a:r>
          </a:p>
          <a:p>
            <a:pPr lvl="1"/>
            <a:r>
              <a:rPr lang="en-US" dirty="0"/>
              <a:t>I</a:t>
            </a:r>
            <a:r>
              <a:rPr lang="en-US" dirty="0" smtClean="0"/>
              <a:t>nferring a router’s loss rates from measurements at end points</a:t>
            </a:r>
          </a:p>
          <a:p>
            <a:pPr lvl="1"/>
            <a:r>
              <a:rPr lang="en-US" dirty="0"/>
              <a:t>C</a:t>
            </a:r>
            <a:r>
              <a:rPr lang="en-US" dirty="0" smtClean="0"/>
              <a:t>ongestion control from end points</a:t>
            </a:r>
            <a:endParaRPr lang="en-US" dirty="0"/>
          </a:p>
          <a:p>
            <a:endParaRPr lang="en-US" dirty="0" smtClean="0"/>
          </a:p>
          <a:p>
            <a:endParaRPr lang="en-US" dirty="0"/>
          </a:p>
        </p:txBody>
      </p:sp>
      <p:sp>
        <p:nvSpPr>
          <p:cNvPr id="5" name="Rounded Rectangle 4"/>
          <p:cNvSpPr/>
          <p:nvPr/>
        </p:nvSpPr>
        <p:spPr>
          <a:xfrm>
            <a:off x="1181100" y="5791200"/>
            <a:ext cx="95631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End point approaches are inaccurate or inefficient</a:t>
            </a:r>
            <a:endParaRPr lang="en-US" sz="3200"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0"/>
                                  </p:iterate>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12857</TotalTime>
  <Words>12644</Words>
  <Application>Microsoft Macintosh PowerPoint</Application>
  <PresentationFormat>Widescreen</PresentationFormat>
  <Paragraphs>1785</Paragraphs>
  <Slides>85</Slides>
  <Notes>74</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The architecture of a router</vt:lpstr>
      <vt:lpstr>A shared-nothing atom pipeline</vt:lpstr>
      <vt:lpstr>Compiling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compile to an atom?</vt:lpstr>
      <vt:lpstr>A catalog of reusable atoms</vt:lpstr>
      <vt:lpstr>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Conclusion</vt:lpstr>
      <vt:lpstr>Future Work</vt:lpstr>
      <vt:lpstr>A single PIFO block</vt:lpstr>
      <vt:lpstr>A single PIFO block</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5421</cp:revision>
  <dcterms:created xsi:type="dcterms:W3CDTF">2015-11-20T07:11:46Z</dcterms:created>
  <dcterms:modified xsi:type="dcterms:W3CDTF">2017-02-16T04:04:16Z</dcterms:modified>
</cp:coreProperties>
</file>