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19" r:id="rId3"/>
    <p:sldId id="3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349" r:id="rId13"/>
    <p:sldId id="407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428" r:id="rId24"/>
    <p:sldId id="341" r:id="rId25"/>
    <p:sldId id="340" r:id="rId26"/>
    <p:sldId id="343" r:id="rId27"/>
    <p:sldId id="358" r:id="rId28"/>
    <p:sldId id="350" r:id="rId29"/>
    <p:sldId id="308" r:id="rId30"/>
    <p:sldId id="262" r:id="rId31"/>
    <p:sldId id="300" r:id="rId32"/>
    <p:sldId id="375" r:id="rId33"/>
    <p:sldId id="272" r:id="rId34"/>
    <p:sldId id="305" r:id="rId35"/>
    <p:sldId id="306" r:id="rId36"/>
    <p:sldId id="271" r:id="rId37"/>
    <p:sldId id="299" r:id="rId38"/>
    <p:sldId id="326" r:id="rId39"/>
    <p:sldId id="327" r:id="rId40"/>
    <p:sldId id="3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 autoAdjust="0"/>
    <p:restoredTop sz="81860" autoAdjust="0"/>
  </p:normalViewPr>
  <p:slideViewPr>
    <p:cSldViewPr showGuides="1">
      <p:cViewPr>
        <p:scale>
          <a:sx n="100" d="100"/>
          <a:sy n="100" d="100"/>
        </p:scale>
        <p:origin x="464" y="-16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4243712"/>
        <c:axId val="2134249328"/>
      </c:lineChart>
      <c:catAx>
        <c:axId val="21342437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4249328"/>
        <c:crosses val="autoZero"/>
        <c:auto val="1"/>
        <c:lblAlgn val="ctr"/>
        <c:lblOffset val="100"/>
        <c:noMultiLvlLbl val="0"/>
      </c:catAx>
      <c:valAx>
        <c:axId val="213424932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424371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</a:t>
            </a:r>
            <a:r>
              <a:rPr lang="en-US" baseline="0" smtClean="0"/>
              <a:t>elide details even more.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Operations that modify state must execute atomically</a:t>
            </a:r>
          </a:p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</a:t>
            </a:r>
            <a:r>
              <a:rPr lang="en-US" dirty="0" smtClean="0">
                <a:latin typeface="Gadugi" panose="020B0502040204020203" pitchFamily="34" charset="0"/>
              </a:rPr>
              <a:t>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8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</a:t>
            </a:r>
            <a:r>
              <a:rPr lang="en-US" dirty="0" smtClean="0">
                <a:latin typeface="Gadugi" panose="020B0502040204020203" pitchFamily="34" charset="0"/>
              </a:rPr>
              <a:t>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/>
              <a:t>toms </a:t>
            </a:r>
            <a:r>
              <a:rPr lang="en-US" dirty="0" smtClean="0"/>
              <a:t>for programmable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</a:t>
            </a:r>
            <a:r>
              <a:rPr lang="en-US" smtClean="0"/>
              <a:t>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</a:t>
            </a:r>
            <a:r>
              <a:rPr lang="en-US" dirty="0" smtClean="0">
                <a:latin typeface="Gadugi" panose="020B0502040204020203" pitchFamily="34" charset="0"/>
              </a:rPr>
              <a:t>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38571487"/>
              </p:ext>
            </p:extLst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37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 uiExpand="1">
        <p:bldSub>
          <a:bldChart bld="series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Data-plane algorithm 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</a:t>
            </a:r>
            <a:r>
              <a:rPr lang="en-US" sz="3600" dirty="0" smtClean="0">
                <a:latin typeface="Seravek"/>
                <a:cs typeface="Seravek"/>
              </a:rPr>
              <a:t>imperative</a:t>
            </a:r>
            <a:r>
              <a:rPr lang="en-US" sz="3600" dirty="0" smtClean="0">
                <a:latin typeface="Seravek"/>
                <a:cs typeface="Seravek"/>
              </a:rPr>
              <a:t> </a:t>
            </a:r>
            <a:r>
              <a:rPr lang="en-US" sz="3600" dirty="0" smtClean="0">
                <a:latin typeface="Seravek"/>
                <a:cs typeface="Seravek"/>
              </a:rPr>
              <a:t>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 block of imperative code that </a:t>
            </a:r>
          </a:p>
          <a:p>
            <a:pPr lvl="1"/>
            <a:r>
              <a:rPr lang="en-US" dirty="0" smtClean="0"/>
              <a:t>runs to completion</a:t>
            </a:r>
            <a:r>
              <a:rPr lang="en-US" dirty="0"/>
              <a:t>, </a:t>
            </a:r>
            <a:r>
              <a:rPr lang="en-US" dirty="0" smtClean="0"/>
              <a:t>sequentially, one packet at a time, 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7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27"/>
    </mc:Choice>
    <mc:Fallback xmlns="">
      <p:transition xmlns:p14="http://schemas.microsoft.com/office/powerpoint/2010/main" spd="slow" advTm="79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6|15.6|2.6|3.1|0.6|0.8|0.7|0.6|1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3636</Words>
  <Application>Microsoft Macintosh PowerPoint</Application>
  <PresentationFormat>Widescreen</PresentationFormat>
  <Paragraphs>729</Paragraphs>
  <Slides>40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Software vs. hardware routers</vt:lpstr>
      <vt:lpstr>Programmable switching chips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PowerPoint Presentation</vt:lpstr>
      <vt:lpstr>Compilation results</vt:lpstr>
      <vt:lpstr>Conclusion</vt:lpstr>
      <vt:lpstr>Backup slides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2907</cp:revision>
  <dcterms:created xsi:type="dcterms:W3CDTF">2015-11-20T07:11:46Z</dcterms:created>
  <dcterms:modified xsi:type="dcterms:W3CDTF">2016-07-29T06:05:12Z</dcterms:modified>
</cp:coreProperties>
</file>