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56269" autoAdjust="0"/>
  </p:normalViewPr>
  <p:slideViewPr>
    <p:cSldViewPr showGuides="1">
      <p:cViewPr varScale="1">
        <p:scale>
          <a:sx n="56" d="100"/>
          <a:sy n="56" d="100"/>
        </p:scale>
        <p:origin x="31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318225296"/>
        <c:axId val="1318996624"/>
      </c:lineChart>
      <c:catAx>
        <c:axId val="13182252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18996624"/>
        <c:crosses val="autoZero"/>
        <c:auto val="1"/>
        <c:lblAlgn val="ctr"/>
        <c:lblOffset val="100"/>
        <c:noMultiLvlLbl val="0"/>
      </c:catAx>
      <c:valAx>
        <c:axId val="131899662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31822529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72922912"/>
        <c:axId val="1222254592"/>
      </c:scatterChart>
      <c:valAx>
        <c:axId val="127292291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22254592"/>
        <c:crosses val="autoZero"/>
        <c:crossBetween val="midCat"/>
      </c:valAx>
      <c:valAx>
        <c:axId val="12222545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2922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r>
              <a:rPr lang="en-US" baseline="0" dirty="0" smtClean="0"/>
              <a:t>.</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8122</TotalTime>
  <Words>10827</Words>
  <Application>Microsoft Macintosh PowerPoint</Application>
  <PresentationFormat>Widescreen</PresentationFormat>
  <Paragraphs>1703</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2923</cp:revision>
  <dcterms:created xsi:type="dcterms:W3CDTF">2015-11-20T07:11:46Z</dcterms:created>
  <dcterms:modified xsi:type="dcterms:W3CDTF">2016-10-03T05:00:36Z</dcterms:modified>
</cp:coreProperties>
</file>