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6.xml" ContentType="application/vnd.openxmlformats-officedocument.presentationml.tags+xml"/>
  <Override PartName="/ppt/notesSlides/notesSlide37.xml" ContentType="application/vnd.openxmlformats-officedocument.presentationml.notesSlide+xml"/>
  <Override PartName="/ppt/tags/tag7.xml" ContentType="application/vnd.openxmlformats-officedocument.presentationml.tags+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70" r:id="rId23"/>
    <p:sldId id="471" r:id="rId24"/>
    <p:sldId id="472" r:id="rId25"/>
    <p:sldId id="473" r:id="rId26"/>
    <p:sldId id="474" r:id="rId27"/>
    <p:sldId id="475" r:id="rId28"/>
    <p:sldId id="476" r:id="rId29"/>
    <p:sldId id="477" r:id="rId30"/>
    <p:sldId id="430" r:id="rId31"/>
    <p:sldId id="431" r:id="rId32"/>
    <p:sldId id="432" r:id="rId33"/>
    <p:sldId id="457" r:id="rId34"/>
    <p:sldId id="434" r:id="rId35"/>
    <p:sldId id="435" r:id="rId36"/>
    <p:sldId id="436" r:id="rId37"/>
    <p:sldId id="418" r:id="rId38"/>
    <p:sldId id="438" r:id="rId39"/>
    <p:sldId id="439" r:id="rId40"/>
    <p:sldId id="440" r:id="rId41"/>
    <p:sldId id="441" r:id="rId42"/>
    <p:sldId id="442" r:id="rId43"/>
    <p:sldId id="443" r:id="rId44"/>
    <p:sldId id="444" r:id="rId45"/>
    <p:sldId id="445" r:id="rId46"/>
    <p:sldId id="446" r:id="rId47"/>
    <p:sldId id="447" r:id="rId48"/>
    <p:sldId id="448" r:id="rId49"/>
    <p:sldId id="469" r:id="rId50"/>
    <p:sldId id="449" r:id="rId51"/>
    <p:sldId id="450" r:id="rId52"/>
    <p:sldId id="451" r:id="rId53"/>
    <p:sldId id="452" r:id="rId54"/>
    <p:sldId id="453" r:id="rId55"/>
    <p:sldId id="358" r:id="rId56"/>
    <p:sldId id="350" r:id="rId57"/>
    <p:sldId id="464" r:id="rId58"/>
    <p:sldId id="465" r:id="rId59"/>
    <p:sldId id="375" r:id="rId60"/>
    <p:sldId id="299" r:id="rId61"/>
    <p:sldId id="357" r:id="rId62"/>
    <p:sldId id="305" r:id="rId63"/>
    <p:sldId id="306" r:id="rId64"/>
    <p:sldId id="301" r:id="rId65"/>
    <p:sldId id="271" r:id="rId66"/>
    <p:sldId id="326" r:id="rId67"/>
    <p:sldId id="327" r:id="rId68"/>
    <p:sldId id="272" r:id="rId69"/>
    <p:sldId id="374" r:id="rId70"/>
    <p:sldId id="468" r:id="rId71"/>
    <p:sldId id="332" r:id="rId72"/>
    <p:sldId id="370" r:id="rId73"/>
    <p:sldId id="371" r:id="rId74"/>
    <p:sldId id="335" r:id="rId75"/>
    <p:sldId id="372" r:id="rId76"/>
    <p:sldId id="373" r:id="rId77"/>
    <p:sldId id="307" r:id="rId78"/>
    <p:sldId id="467" r:id="rId79"/>
    <p:sldId id="458" r:id="rId80"/>
    <p:sldId id="459" r:id="rId81"/>
    <p:sldId id="460" r:id="rId82"/>
    <p:sldId id="461" r:id="rId83"/>
    <p:sldId id="462" r:id="rId84"/>
    <p:sldId id="466" r:id="rId85"/>
    <p:sldId id="4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216" autoAdjust="0"/>
    <p:restoredTop sz="56295" autoAdjust="0"/>
  </p:normalViewPr>
  <p:slideViewPr>
    <p:cSldViewPr showGuides="1">
      <p:cViewPr varScale="1">
        <p:scale>
          <a:sx n="46" d="100"/>
          <a:sy n="46" d="100"/>
        </p:scale>
        <p:origin x="1240" y="160"/>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Switching Capacity</a:t>
            </a:r>
            <a:endParaRPr lang="en-US" dirty="0"/>
          </a:p>
        </c:rich>
      </c:tx>
      <c:layout>
        <c:manualLayout>
          <c:xMode val="edge"/>
          <c:yMode val="edge"/>
          <c:x val="0.281648998822144"/>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2080415072"/>
        <c:axId val="-2081302000"/>
      </c:lineChart>
      <c:catAx>
        <c:axId val="-208041507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081302000"/>
        <c:crosses val="autoZero"/>
        <c:auto val="1"/>
        <c:lblAlgn val="ctr"/>
        <c:lblOffset val="100"/>
        <c:noMultiLvlLbl val="0"/>
      </c:catAx>
      <c:valAx>
        <c:axId val="-2081302000"/>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08041507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666671328"/>
        <c:axId val="-1666497824"/>
      </c:scatterChart>
      <c:valAx>
        <c:axId val="-166667132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66497824"/>
        <c:crosses val="autoZero"/>
        <c:crossBetween val="midCat"/>
      </c:valAx>
      <c:valAx>
        <c:axId val="-166649782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6667132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part is confusing: we can’t say the state is local to the atom and then share it across stages.</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p>
          <a:p>
            <a:endParaRPr lang="en-US" baseline="0" dirty="0" smtClean="0"/>
          </a:p>
          <a:p>
            <a:r>
              <a:rPr lang="en-US" baseline="0" smtClean="0"/>
              <a:t>P4 </a:t>
            </a:r>
            <a:r>
              <a:rPr lang="en-US" baseline="0" dirty="0" smtClean="0"/>
              <a:t>is more low-level, closer to hardware, requires dealing with concurrency head 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625266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Stress this is an example atom and not particularly important what atom you use.</a:t>
            </a:r>
            <a:endParaRPr lang="en-US" baseline="0" dirty="0" smtClean="0">
              <a:sym typeface="Wingdings"/>
            </a:endParaRP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58531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a:p>
            <a:endParaRPr lang="en-US" baseline="0" dirty="0" smtClean="0"/>
          </a:p>
          <a:p>
            <a:r>
              <a:rPr lang="en-US" baseline="0" smtClean="0"/>
              <a:t>Flesh out more future work.</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10/4/16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10/4/16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chart" Target="../charts/char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(1) Serial code to </a:t>
            </a:r>
            <a:r>
              <a:rPr lang="en-US" dirty="0" err="1" smtClean="0">
                <a:latin typeface="+mj-lt"/>
              </a:rPr>
              <a:t>codelet</a:t>
            </a:r>
            <a:r>
              <a:rPr lang="en-US" dirty="0" smtClean="0">
                <a:latin typeface="+mj-lt"/>
              </a:rPr>
              <a:t>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(1) Serial code to </a:t>
            </a:r>
            <a:r>
              <a:rPr lang="en-US" dirty="0" err="1"/>
              <a:t>codelet</a:t>
            </a:r>
            <a:r>
              <a:rPr lang="en-US" dirty="0"/>
              <a:t> pipeline</a:t>
            </a:r>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10" name="Rounded Rectangle 109"/>
          <p:cNvSpPr/>
          <p:nvPr/>
        </p:nvSpPr>
        <p:spPr>
          <a:xfrm>
            <a:off x="1257300" y="3810000"/>
            <a:ext cx="3238500" cy="1943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Assign each </a:t>
            </a:r>
            <a:r>
              <a:rPr lang="en-US" sz="2400" dirty="0" err="1" smtClean="0">
                <a:latin typeface="+mj-lt"/>
                <a:cs typeface="Seravek"/>
              </a:rPr>
              <a:t>codelet</a:t>
            </a:r>
            <a:r>
              <a:rPr lang="en-US" sz="2400" dirty="0" smtClean="0">
                <a:latin typeface="+mj-lt"/>
                <a:cs typeface="Seravek"/>
              </a:rPr>
              <a:t> to one atom.</a:t>
            </a:r>
          </a:p>
          <a:p>
            <a:pPr algn="ctr"/>
            <a:r>
              <a:rPr lang="en-US" sz="2400" dirty="0" smtClean="0">
                <a:latin typeface="+mj-lt"/>
                <a:cs typeface="Seravek"/>
              </a:rPr>
              <a:t>Reject if you run out of atoms.</a:t>
            </a:r>
            <a:endParaRPr lang="en-US" sz="2400" dirty="0">
              <a:latin typeface="+mj-lt"/>
              <a:cs typeface="Seravek"/>
            </a:endParaRPr>
          </a:p>
        </p:txBody>
      </p:sp>
    </p:spTree>
    <p:extLst>
      <p:ext uri="{BB962C8B-B14F-4D97-AF65-F5344CB8AC3E}">
        <p14:creationId xmlns:p14="http://schemas.microsoft.com/office/powerpoint/2010/main" val="190621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105" name="TextBox 104"/>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Determines if algorithm can run at line rate</a:t>
            </a:r>
            <a:endParaRPr lang="en-US" sz="4000" dirty="0"/>
          </a:p>
        </p:txBody>
      </p:sp>
      <p:sp>
        <p:nvSpPr>
          <p:cNvPr id="39" name="Rounded Rectangle 3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20059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105" grpId="0"/>
      <p:bldP spid="27" grpId="0"/>
      <p:bldP spid="37" grpId="0" animBg="1"/>
      <p:bldP spid="37" grpId="1" animBg="1"/>
      <p:bldP spid="38" grpId="0" animBg="1"/>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14900" y="3962400"/>
            <a:ext cx="1109599" cy="646331"/>
          </a:xfrm>
          <a:prstGeom prst="rect">
            <a:avLst/>
          </a:prstGeom>
        </p:spPr>
        <p:txBody>
          <a:bodyPr wrap="none">
            <a:spAutoFit/>
          </a:bodyPr>
          <a:lstStyle/>
          <a:p>
            <a:pPr algn="ctr"/>
            <a:r>
              <a:rPr lang="en-US" dirty="0" smtClean="0"/>
              <a:t>Domino</a:t>
            </a:r>
          </a:p>
          <a:p>
            <a:pPr algn="ctr"/>
            <a:r>
              <a:rPr lang="en-US" dirty="0"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47</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switch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a:t>
            </a:r>
            <a:r>
              <a:rPr lang="en-US" smtClean="0">
                <a:latin typeface="Gadugi" panose="020B0502040204020203" pitchFamily="34" charset="0"/>
              </a:rPr>
              <a:t>needs specialized hardware</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2075236218"/>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As are languages such as P4 to program them</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0.5|37.3|9.2"/>
</p:tagLst>
</file>

<file path=ppt/tags/tag19.xml><?xml version="1.0" encoding="utf-8"?>
<p:tagLst xmlns:a="http://schemas.openxmlformats.org/drawingml/2006/main" xmlns:r="http://schemas.openxmlformats.org/officeDocument/2006/relationships" xmlns:p="http://schemas.openxmlformats.org/presentationml/2006/main">
  <p:tag name="TIMING" val="|12.8|37|10.9"/>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1.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8976</TotalTime>
  <Words>11516</Words>
  <Application>Microsoft Macintosh PowerPoint</Application>
  <PresentationFormat>Widescreen</PresentationFormat>
  <Paragraphs>1822</Paragraphs>
  <Slides>85</Slides>
  <Notes>76</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(1) Serial code to codelet pipeline</vt:lpstr>
      <vt:lpstr>(1) Serial code to codelet pipeline</vt:lpstr>
      <vt:lpstr>(1) Serial code to codelet pipeline</vt:lpstr>
      <vt:lpstr>(1) Serial code to codelet pipeline</vt:lpstr>
      <vt:lpstr>(1) Serial code to codelet pipeline</vt:lpstr>
      <vt:lpstr>(1) Serial code to codelet pipeline</vt:lpstr>
      <vt:lpstr>(2) Codelets to atoms</vt:lpstr>
      <vt:lpstr>(2) Codelets to atoms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2984</cp:revision>
  <dcterms:created xsi:type="dcterms:W3CDTF">2015-11-20T07:11:46Z</dcterms:created>
  <dcterms:modified xsi:type="dcterms:W3CDTF">2016-10-05T07:54:28Z</dcterms:modified>
</cp:coreProperties>
</file>