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301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2226" autoAdjust="0"/>
  </p:normalViewPr>
  <p:slideViewPr>
    <p:cSldViewPr showGuides="1">
      <p:cViewPr varScale="1">
        <p:scale>
          <a:sx n="55" d="100"/>
          <a:sy n="55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</a:t>
            </a:r>
            <a:r>
              <a:rPr lang="en-US" baseline="0" dirty="0" err="1"/>
              <a:t>config</a:t>
            </a:r>
            <a:r>
              <a:rPr lang="en-US" baseline="0" dirty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/>
              <a:t>Programmable switches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</a:t>
            </a:r>
            <a:r>
              <a:rPr lang="en-US" dirty="0" err="1"/>
              <a:t>Gbit</a:t>
            </a:r>
            <a:r>
              <a:rPr lang="en-US" dirty="0"/>
              <a:t>/s (also called line rate), now 6.4 </a:t>
            </a:r>
            <a:r>
              <a:rPr lang="en-US" dirty="0" err="1"/>
              <a:t>Tbit</a:t>
            </a:r>
            <a:r>
              <a:rPr lang="en-US" dirty="0"/>
              <a:t>/s.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 at line-rate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programmability affect chip area?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a small fraction of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endParaRPr lang="en-US" dirty="0"/>
          </a:p>
          <a:p>
            <a:r>
              <a:rPr lang="en-US" dirty="0"/>
              <a:t>Somewhat strange serial-parallel semantics. </a:t>
            </a:r>
            <a:r>
              <a:rPr lang="en-US"/>
              <a:t>Why?</a:t>
            </a:r>
            <a:endParaRPr lang="en-US" dirty="0"/>
          </a:p>
          <a:p>
            <a:pPr lvl="1"/>
            <a:r>
              <a:rPr lang="en-US" dirty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But,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Move beyond thinking about features to instructions.</a:t>
            </a:r>
          </a:p>
          <a:p>
            <a:pPr lvl="1"/>
            <a:r>
              <a:rPr lang="en-US" dirty="0"/>
              <a:t>Eliminate hardware bugs, everything is now software/firmware.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measurement/visibility/troubleshooting for </a:t>
            </a:r>
            <a:r>
              <a:rPr lang="en-US" dirty="0" err="1"/>
              <a:t>prog</a:t>
            </a:r>
            <a:r>
              <a:rPr lang="en-US" dirty="0"/>
              <a:t>. switches</a:t>
            </a:r>
          </a:p>
          <a:p>
            <a:r>
              <a:rPr lang="en-US" dirty="0"/>
              <a:t>More far out: Maybe push the application into the network?</a:t>
            </a:r>
          </a:p>
          <a:p>
            <a:pPr lvl="1"/>
            <a:r>
              <a:rPr lang="en-US" dirty="0"/>
              <a:t>HTTP proxies?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will be used as application accelerators (e.g., </a:t>
            </a:r>
            <a:r>
              <a:rPr lang="en-US" dirty="0" err="1"/>
              <a:t>NetCache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P4 reference software switch</a:t>
            </a:r>
          </a:p>
          <a:p>
            <a:endParaRPr lang="en-US" dirty="0"/>
          </a:p>
          <a:p>
            <a:r>
              <a:rPr lang="en-US" dirty="0"/>
              <a:t>P4 compiler</a:t>
            </a:r>
          </a:p>
          <a:p>
            <a:endParaRPr lang="en-US" dirty="0"/>
          </a:p>
          <a:p>
            <a:r>
              <a:rPr lang="en-US" dirty="0"/>
              <a:t>Workshops</a:t>
            </a:r>
          </a:p>
          <a:p>
            <a:endParaRPr lang="en-US" dirty="0"/>
          </a:p>
          <a:p>
            <a:r>
              <a:rPr lang="en-US" dirty="0"/>
              <a:t>Industry adoption (</a:t>
            </a:r>
            <a:r>
              <a:rPr lang="en-US" dirty="0" err="1"/>
              <a:t>Netronome</a:t>
            </a:r>
            <a:r>
              <a:rPr lang="en-US" dirty="0"/>
              <a:t>, Xilinx, Barefoot, CISCO, VMWare, …)</a:t>
            </a:r>
          </a:p>
          <a:p>
            <a:endParaRPr lang="en-US" dirty="0"/>
          </a:p>
          <a:p>
            <a:r>
              <a:rPr lang="en-US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compilers (Jose et al.)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PIFO; Mittal et al., Universal </a:t>
            </a:r>
            <a:r>
              <a:rPr lang="en-US" sz="11200"/>
              <a:t>Packet Scheduling)</a:t>
            </a:r>
            <a:endParaRPr lang="en-US" sz="11200" dirty="0"/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“programs”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</a:p>
          <a:p>
            <a:endParaRPr lang="en-US" dirty="0"/>
          </a:p>
          <a:p>
            <a:r>
              <a:rPr lang="en-US" dirty="0"/>
              <a:t>Vision: make the network (control and data planes) as easy to program as a computer.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routers</a:t>
            </a: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2580</Words>
  <Application>Microsoft Macintosh PowerPoint</Application>
  <PresentationFormat>Widescreen</PresentationFormat>
  <Paragraphs>638</Paragraphs>
  <Slides>41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Gadugi</vt:lpstr>
      <vt:lpstr>Wingdings</vt:lpstr>
      <vt:lpstr>Office Theme</vt:lpstr>
      <vt:lpstr>Programmable switches</vt:lpstr>
      <vt:lpstr>Main references</vt:lpstr>
      <vt:lpstr>Outline</vt:lpstr>
      <vt:lpstr>Background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How does programmability affect chip area?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</vt:vector>
  </TitlesOfParts>
  <Company>MIT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</cp:lastModifiedBy>
  <cp:revision>539</cp:revision>
  <cp:lastPrinted>2016-11-01T16:01:02Z</cp:lastPrinted>
  <dcterms:created xsi:type="dcterms:W3CDTF">2016-04-25T03:38:24Z</dcterms:created>
  <dcterms:modified xsi:type="dcterms:W3CDTF">2018-10-05T01:12:04Z</dcterms:modified>
</cp:coreProperties>
</file>