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15" r:id="rId3"/>
    <p:sldId id="316" r:id="rId4"/>
    <p:sldId id="529" r:id="rId5"/>
    <p:sldId id="527" r:id="rId6"/>
    <p:sldId id="358" r:id="rId7"/>
    <p:sldId id="635" r:id="rId8"/>
    <p:sldId id="6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59" autoAdjust="0"/>
    <p:restoredTop sz="56934" autoAdjust="0"/>
  </p:normalViewPr>
  <p:slideViewPr>
    <p:cSldViewPr showGuides="1">
      <p:cViewPr varScale="1">
        <p:scale>
          <a:sx n="50" d="100"/>
          <a:sy n="50" d="100"/>
        </p:scale>
        <p:origin x="15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some motivation for fast and programmable networks and then talk </a:t>
            </a:r>
            <a:r>
              <a:rPr lang="en-US"/>
              <a:t>about my past</a:t>
            </a:r>
            <a:r>
              <a:rPr lang="en-US" dirty="0"/>
              <a:t>, current, and future work in this space.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One of the reasons very little has gotten into routers is there is a belief that if you have a fast router it won’t be programmable. Much of my work has been about how to have the best of both worlds.</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5</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Skip </a:t>
            </a:r>
            <a:r>
              <a:rPr lang="en-US" baseline="0"/>
              <a:t>if required.</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4/24/18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4/24/18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4/24/18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4/24/18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 are now in P4, an emerging language for programmable network devices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routers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lnSpcReduction="10000"/>
          </a:bodyPr>
          <a:lstStyle/>
          <a:p>
            <a:r>
              <a:rPr lang="en-US" sz="3200" dirty="0"/>
              <a:t>Let’s assume fast and programmable routers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using a testbed with a high-speed programmable switch from Barefoot Networks</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a:t>
            </a:r>
            <a:r>
              <a:rPr lang="en-US"/>
              <a:t>cellular networks</a:t>
            </a:r>
            <a:endParaRPr lang="en-US" dirty="0"/>
          </a:p>
          <a:p>
            <a:pPr lvl="1"/>
            <a:r>
              <a:rPr lang="en-US" dirty="0"/>
              <a:t>Especially in the context of the physical layer</a:t>
            </a:r>
          </a:p>
          <a:p>
            <a:endParaRPr lang="en-US" dirty="0"/>
          </a:p>
          <a:p>
            <a:r>
              <a:rPr lang="en-US" dirty="0"/>
              <a:t>Designing hardware accelerators for emerging technologies (e.g., 5G)</a:t>
            </a:r>
          </a:p>
          <a:p>
            <a:pPr lvl="1"/>
            <a:r>
              <a:rPr lang="en-US" dirty="0"/>
              <a:t>Splitting the wireless stack between the host processor and an accelerator</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15718</TotalTime>
  <Words>684</Words>
  <Application>Microsoft Macintosh PowerPoint</Application>
  <PresentationFormat>Widescreen</PresentationFormat>
  <Paragraphs>129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Gadugi</vt:lpstr>
      <vt:lpstr>Seravek</vt:lpstr>
      <vt:lpstr>Office Theme</vt:lpstr>
      <vt:lpstr>Fast and programmable network infrastructure</vt:lpstr>
      <vt:lpstr>Traditional network architecture</vt:lpstr>
      <vt:lpstr>But, today’s reality is very different</vt:lpstr>
      <vt:lpstr>But, today’s reality is very different</vt:lpstr>
      <vt:lpstr>Prior projects: performance+programmability</vt:lpstr>
      <vt:lpstr>Broader impact</vt:lpstr>
      <vt:lpstr>How should programmable routers be used?</vt:lpstr>
      <vt:lpstr>Hardware+software for wireless</vt:lpstr>
    </vt:vector>
  </TitlesOfParts>
  <Company>MIT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6356</cp:revision>
  <dcterms:created xsi:type="dcterms:W3CDTF">2015-11-20T07:11:46Z</dcterms:created>
  <dcterms:modified xsi:type="dcterms:W3CDTF">2018-04-24T17:12:11Z</dcterms:modified>
</cp:coreProperties>
</file>