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4615" autoAdjust="0"/>
  </p:normalViewPr>
  <p:slideViewPr>
    <p:cSldViewPr showGuides="1">
      <p:cViewPr>
        <p:scale>
          <a:sx n="62" d="100"/>
          <a:sy n="62" d="100"/>
        </p:scale>
        <p:origin x="276" y="-3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E-4"/>
                  <c:y val="7.5770795805976801E-2"/>
                </c:manualLayout>
              </c:layout>
              <c:tx>
                <c:rich>
                  <a:bodyPr/>
                  <a:lstStyle/>
                  <a:p>
                    <a:r>
                      <a:rPr lang="en-US" sz="1800" dirty="0" err="1" smtClean="0">
                        <a:solidFill>
                          <a:schemeClr val="bg2">
                            <a:lumMod val="50000"/>
                          </a:schemeClr>
                        </a:solidFill>
                      </a:rPr>
                      <a:t>SoftNIC</a:t>
                    </a:r>
                    <a:endParaRPr lang="en-US" sz="1800" dirty="0" smtClean="0">
                      <a:solidFill>
                        <a:schemeClr val="bg2">
                          <a:lumMod val="50000"/>
                        </a:schemeClr>
                      </a:solidFill>
                    </a:endParaRPr>
                  </a:p>
                  <a:p>
                    <a:r>
                      <a:rPr lang="en-US" sz="1800" dirty="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320677984"/>
        <c:axId val="296786256"/>
      </c:lineChart>
      <c:catAx>
        <c:axId val="32067798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96786256"/>
        <c:crosses val="autoZero"/>
        <c:auto val="1"/>
        <c:lblAlgn val="ctr"/>
        <c:lblOffset val="100"/>
        <c:noMultiLvlLbl val="0"/>
      </c:catAx>
      <c:valAx>
        <c:axId val="296786256"/>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320677984"/>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7258392"/>
        <c:axId val="118215128"/>
      </c:scatterChart>
      <c:valAx>
        <c:axId val="117258392"/>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8215128"/>
        <c:crosses val="autoZero"/>
        <c:crossBetween val="midCat"/>
      </c:valAx>
      <c:valAx>
        <c:axId val="11821512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2583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17</a:t>
            </a:fld>
            <a:endParaRPr lang="en-US">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19</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19</a:t>
            </a:fld>
            <a:endParaRPr lang="en-US">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
        <p:nvSpPr>
          <p:cNvPr id="4" name="Slide Number Placeholder 3"/>
          <p:cNvSpPr>
            <a:spLocks noGrp="1"/>
          </p:cNvSpPr>
          <p:nvPr>
            <p:ph type="sldNum" sz="quarter" idx="12"/>
          </p:nvPr>
        </p:nvSpPr>
        <p:spPr>
          <a:xfrm>
            <a:off x="8324019" y="6356350"/>
            <a:ext cx="2743200" cy="365125"/>
          </a:xfrm>
        </p:spPr>
        <p:txBody>
          <a:bodyPr/>
          <a:lstStyle/>
          <a:p>
            <a:fld id="{5448022C-F4BC-4192-A392-BACAE19DF894}" type="slidenum">
              <a:rPr lang="en-US" smtClean="0">
                <a:latin typeface="+mj-lt"/>
              </a:rPr>
              <a:pPr/>
              <a:t>20</a:t>
            </a:fld>
            <a:endParaRPr lang="en-US" dirty="0">
              <a:latin typeface="+mj-lt"/>
            </a:endParaRPr>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21</a:t>
            </a:fld>
            <a:endParaRPr lang="en-US">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Preprocessing</a:t>
            </a:r>
            <a:endParaRPr lang="en-US" dirty="0">
              <a:latin typeface="+mj-lt"/>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Code Pipelining</a:t>
            </a:r>
            <a:endParaRPr lang="en-US" dirty="0">
              <a:latin typeface="+mj-lt"/>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Instruction Mapping</a:t>
            </a:r>
            <a:endParaRPr lang="en-US" dirty="0">
              <a:latin typeface="+mj-lt"/>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mj-lt"/>
              </a:rPr>
              <a:t>Simplify sequential code</a:t>
            </a:r>
            <a:endParaRPr lang="en-US" dirty="0">
              <a:latin typeface="+mj-lt"/>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mj-lt"/>
              </a:rPr>
              <a:t>Respecting hardware constraints</a:t>
            </a:r>
            <a:endParaRPr lang="en-US" dirty="0">
              <a:latin typeface="+mj-lt"/>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grpSp>
        <p:nvGrpSpPr>
          <p:cNvPr id="3" name="Group 2"/>
          <p:cNvGrpSpPr/>
          <p:nvPr/>
        </p:nvGrpSpPr>
        <p:grpSpPr>
          <a:xfrm>
            <a:off x="458778" y="6134100"/>
            <a:ext cx="11201400" cy="556537"/>
            <a:chOff x="458778" y="91163"/>
            <a:chExt cx="11201400" cy="556537"/>
          </a:xfrm>
        </p:grpSpPr>
        <p:sp>
          <p:nvSpPr>
            <p:cNvPr id="5" name="Rounded Rectangle 4"/>
            <p:cNvSpPr/>
            <p:nvPr/>
          </p:nvSpPr>
          <p:spPr>
            <a:xfrm>
              <a:off x="8878878" y="91163"/>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 name="Right Arrow 5"/>
            <p:cNvSpPr/>
            <p:nvPr/>
          </p:nvSpPr>
          <p:spPr>
            <a:xfrm>
              <a:off x="3582978" y="1845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1845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669609" y="175191"/>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1" name="Rounded Rectangle 10"/>
            <p:cNvSpPr/>
            <p:nvPr/>
          </p:nvSpPr>
          <p:spPr>
            <a:xfrm>
              <a:off x="458778" y="91163"/>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5" name="Slide Number Placeholder 14"/>
          <p:cNvSpPr>
            <a:spLocks noGrp="1"/>
          </p:cNvSpPr>
          <p:nvPr>
            <p:ph type="sldNum" sz="quarter" idx="12"/>
          </p:nvPr>
        </p:nvSpPr>
        <p:spPr/>
        <p:txBody>
          <a:bodyPr/>
          <a:lstStyle/>
          <a:p>
            <a:fld id="{5448022C-F4BC-4192-A392-BACAE19DF894}" type="slidenum">
              <a:rPr lang="en-US" smtClean="0">
                <a:latin typeface="+mj-lt"/>
              </a:rPr>
              <a:pPr/>
              <a:t>23</a:t>
            </a:fld>
            <a:endParaRPr lang="en-US">
              <a:latin typeface="+mj-lt"/>
            </a:endParaRP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24</a:t>
            </a:fld>
            <a:endParaRPr lang="en-US">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a:t>
            </a:r>
            <a:r>
              <a:rPr lang="en-US" sz="3000" kern="0" dirty="0" smtClean="0">
                <a:latin typeface="+mj-lt"/>
                <a:cs typeface="Seravek"/>
              </a:rPr>
              <a:t>: 0</a:t>
            </a:r>
            <a:endParaRPr lang="en-US" sz="3000" kern="0" dirty="0">
              <a:latin typeface="+mj-lt"/>
              <a:cs typeface="Seravek"/>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25</a:t>
            </a:fld>
            <a:endParaRPr lang="en-US">
              <a:latin typeface="+mj-lt"/>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Rounded Rectangle 4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TextBox 4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26</a:t>
            </a:fld>
            <a:endParaRPr lang="en-US">
              <a:latin typeface="+mj-lt"/>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27</a:t>
            </a:fld>
            <a:endParaRPr lang="en-US">
              <a:latin typeface="+mj-lt"/>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TextBox 35"/>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28</a:t>
            </a:fld>
            <a:endParaRPr lang="en-US">
              <a:latin typeface="+mj-lt"/>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0" name="Group 19"/>
          <p:cNvGrpSpPr/>
          <p:nvPr/>
        </p:nvGrpSpPr>
        <p:grpSpPr>
          <a:xfrm>
            <a:off x="458778" y="6135624"/>
            <a:ext cx="11201400" cy="556537"/>
            <a:chOff x="458778" y="104339"/>
            <a:chExt cx="11201400" cy="556537"/>
          </a:xfrm>
        </p:grpSpPr>
        <p:sp>
          <p:nvSpPr>
            <p:cNvPr id="21" name="Rounded Rectangle 2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6" name="TextBox 2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29</a:t>
            </a:fld>
            <a:endParaRPr lang="en-US">
              <a:latin typeface="+mj-lt"/>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Instruction mapping</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458778" y="6135624"/>
            <a:ext cx="11201400" cy="556537"/>
            <a:chOff x="458778" y="104339"/>
            <a:chExt cx="112014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mj-lt"/>
                </a:rPr>
                <a:t>Canonicalization</a:t>
              </a: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Slide Number Placeholder 5"/>
          <p:cNvSpPr>
            <a:spLocks noGrp="1"/>
          </p:cNvSpPr>
          <p:nvPr>
            <p:ph type="sldNum" sz="quarter" idx="12"/>
          </p:nvPr>
        </p:nvSpPr>
        <p:spPr/>
        <p:txBody>
          <a:bodyPr/>
          <a:lstStyle/>
          <a:p>
            <a:fld id="{5448022C-F4BC-4192-A392-BACAE19DF894}" type="slidenum">
              <a:rPr lang="en-US" smtClean="0">
                <a:latin typeface="+mj-lt"/>
              </a:rPr>
              <a:pPr/>
              <a:t>30</a:t>
            </a:fld>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Instruction mapping: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31</a:t>
            </a:fld>
            <a:endParaRPr lang="en-US">
              <a:latin typeface="+mj-lt"/>
            </a:endParaRP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40</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40</a:t>
            </a:fld>
            <a:endParaRPr lang="en-US">
              <a:latin typeface="+mj-lt"/>
            </a:endParaRPr>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
        <p:nvSpPr>
          <p:cNvPr id="5" name="Slide Number Placeholder 4"/>
          <p:cNvSpPr>
            <a:spLocks noGrp="1"/>
          </p:cNvSpPr>
          <p:nvPr>
            <p:ph type="sldNum" sz="quarter" idx="12"/>
          </p:nvPr>
        </p:nvSpPr>
        <p:spPr/>
        <p:txBody>
          <a:bodyPr/>
          <a:lstStyle/>
          <a:p>
            <a:fld id="{5448022C-F4BC-4192-A392-BACAE19DF894}" type="slidenum">
              <a:rPr lang="en-US" smtClean="0">
                <a:latin typeface="+mj-lt"/>
              </a:rPr>
              <a:pPr/>
              <a:t>42</a:t>
            </a:fld>
            <a:endParaRPr lang="en-US">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latin typeface="+mj-lt"/>
              </a:rPr>
              <a:pPr/>
              <a:t>43</a:t>
            </a:fld>
            <a:endParaRPr lang="en-US">
              <a:latin typeface="+mj-lt"/>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44</a:t>
            </a:fld>
            <a:endParaRPr lang="en-US">
              <a:latin typeface="+mj-lt"/>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45</a:t>
            </a:fld>
            <a:endParaRPr lang="en-US">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46</a:t>
            </a:fld>
            <a:endParaRPr lang="en-US">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47</a:t>
            </a:fld>
            <a:endParaRPr lang="en-US">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48</a:t>
            </a:fld>
            <a:endParaRPr lang="en-US">
              <a:latin typeface="+mj-lt"/>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49</a:t>
            </a:fld>
            <a:endParaRPr lang="en-US">
              <a:latin typeface="+mj-lt"/>
            </a:endParaRPr>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50</a:t>
            </a:fld>
            <a:endParaRPr lang="en-US">
              <a:latin typeface="+mj-lt"/>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latin typeface="+mj-lt"/>
              </a:rPr>
              <a:pPr/>
              <a:t>51</a:t>
            </a:fld>
            <a:endParaRPr lang="en-US">
              <a:latin typeface="+mj-lt"/>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52</a:t>
            </a:fld>
            <a:endParaRPr lang="en-US">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53</a:t>
            </a:fld>
            <a:endParaRPr lang="en-US">
              <a:latin typeface="+mj-lt"/>
            </a:endParaRP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54</a:t>
            </a:fld>
            <a:endParaRPr lang="en-US">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665515" y="5767626"/>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3508810412"/>
              </p:ext>
            </p:extLst>
          </p:nvPr>
        </p:nvGraphicFramePr>
        <p:xfrm>
          <a:off x="838200" y="1328857"/>
          <a:ext cx="10274433"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 Turing Machine for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7561</TotalTime>
  <Words>10044</Words>
  <Application>Microsoft Office PowerPoint</Application>
  <PresentationFormat>Widescreen</PresentationFormat>
  <Paragraphs>2031</Paragraphs>
  <Slides>90</Slides>
  <Notes>75</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2697</cp:revision>
  <dcterms:created xsi:type="dcterms:W3CDTF">2015-11-20T07:11:46Z</dcterms:created>
  <dcterms:modified xsi:type="dcterms:W3CDTF">2016-05-31T11:44:00Z</dcterms:modified>
</cp:coreProperties>
</file>