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307" r:id="rId3"/>
    <p:sldId id="321" r:id="rId4"/>
    <p:sldId id="322" r:id="rId5"/>
    <p:sldId id="323" r:id="rId6"/>
    <p:sldId id="324" r:id="rId7"/>
    <p:sldId id="325" r:id="rId8"/>
    <p:sldId id="326" r:id="rId9"/>
    <p:sldId id="327" r:id="rId10"/>
    <p:sldId id="328" r:id="rId11"/>
    <p:sldId id="330" r:id="rId12"/>
    <p:sldId id="329"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84" y="51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2021/8/8</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hyperlink" Target="https://git-scm.com/doc"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43110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VS Code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VS</a:t>
                      </a:r>
                      <a:r>
                        <a:rPr lang="en-US" sz="2400" baseline="0" dirty="0" smtClean="0"/>
                        <a:t> Code 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web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27389"/>
            <a:ext cx="3683000" cy="1041400"/>
          </a:xfrm>
          <a:prstGeom prst="rect">
            <a:avLst/>
          </a:prstGeom>
        </p:spPr>
      </p:pic>
      <p:sp>
        <p:nvSpPr>
          <p:cNvPr id="9" name="文本框 8"/>
          <p:cNvSpPr txBox="1"/>
          <p:nvPr/>
        </p:nvSpPr>
        <p:spPr>
          <a:xfrm>
            <a:off x="113348" y="207328"/>
            <a:ext cx="517000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Steps to use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27545" y="1168789"/>
            <a:ext cx="11586949" cy="5632311"/>
          </a:xfrm>
          <a:prstGeom prst="rect">
            <a:avLst/>
          </a:prstGeom>
        </p:spPr>
        <p:txBody>
          <a:bodyPr wrap="square">
            <a:spAutoFit/>
          </a:bodyPr>
          <a:lstStyle/>
          <a:p>
            <a:pPr marL="342900" indent="-342900">
              <a:buFontTx/>
              <a:buAutoNum type="arabicParenR"/>
            </a:pPr>
            <a:r>
              <a:rPr lang="en-US" sz="2400" dirty="0"/>
              <a:t>Go to https://git-scm.com/ and download git as per your platform </a:t>
            </a:r>
          </a:p>
          <a:p>
            <a:pPr marL="342900" indent="-342900">
              <a:buFontTx/>
              <a:buAutoNum type="arabicParenR"/>
            </a:pPr>
            <a:r>
              <a:rPr lang="en-US" sz="2400" dirty="0"/>
              <a:t>Install GIT </a:t>
            </a:r>
            <a:r>
              <a:rPr lang="en-US" sz="2400" dirty="0" smtClean="0"/>
              <a:t>&amp; Check </a:t>
            </a:r>
            <a:r>
              <a:rPr lang="en-US" sz="2400" dirty="0"/>
              <a:t>Git Version - </a:t>
            </a:r>
          </a:p>
          <a:p>
            <a:r>
              <a:rPr lang="en-US" sz="2400" dirty="0"/>
              <a:t>  </a:t>
            </a:r>
            <a:r>
              <a:rPr lang="en-US" sz="2400" dirty="0" smtClean="0"/>
              <a:t>     $&gt; </a:t>
            </a:r>
            <a:r>
              <a:rPr lang="en-US" sz="2400" dirty="0"/>
              <a:t>git </a:t>
            </a:r>
            <a:r>
              <a:rPr lang="en-US" sz="2400" dirty="0" smtClean="0"/>
              <a:t>–version</a:t>
            </a:r>
          </a:p>
          <a:p>
            <a:pPr marL="342900" indent="-342900">
              <a:buAutoNum type="arabicParenR" startAt="3"/>
            </a:pPr>
            <a:r>
              <a:rPr lang="en-US" sz="2400" dirty="0" smtClean="0"/>
              <a:t>Sign-Up </a:t>
            </a:r>
            <a:r>
              <a:rPr lang="en-US" sz="2400" dirty="0"/>
              <a:t>Github  </a:t>
            </a:r>
            <a:r>
              <a:rPr lang="en-US" sz="2400" dirty="0">
                <a:hlinkClick r:id="rId3"/>
              </a:rPr>
              <a:t>https://</a:t>
            </a:r>
            <a:r>
              <a:rPr lang="en-US" sz="2400" dirty="0" smtClean="0">
                <a:hlinkClick r:id="rId3"/>
              </a:rPr>
              <a:t>www.github.com</a:t>
            </a:r>
            <a:endParaRPr lang="en-US" sz="2400" dirty="0" smtClean="0"/>
          </a:p>
          <a:p>
            <a:pPr marL="342900" indent="-342900">
              <a:buAutoNum type="arabicParenR" startAt="3"/>
            </a:pPr>
            <a:r>
              <a:rPr lang="en-US" sz="2400" dirty="0" smtClean="0"/>
              <a:t>Sign-In Github </a:t>
            </a:r>
          </a:p>
          <a:p>
            <a:pPr marL="342900" indent="-342900">
              <a:buFontTx/>
              <a:buAutoNum type="arabicParenR" startAt="3"/>
            </a:pPr>
            <a:r>
              <a:rPr lang="en-US" sz="2400" dirty="0"/>
              <a:t>Make Repository in GitHub </a:t>
            </a:r>
            <a:endParaRPr lang="en-US" sz="2400" dirty="0" smtClean="0"/>
          </a:p>
          <a:p>
            <a:r>
              <a:rPr lang="en-US" sz="2400" dirty="0" smtClean="0"/>
              <a:t>6) Open CMD &amp; Clone </a:t>
            </a:r>
            <a:r>
              <a:rPr lang="en-US" sz="2400" dirty="0"/>
              <a:t>GitHub repository to your local machine </a:t>
            </a:r>
          </a:p>
          <a:p>
            <a:r>
              <a:rPr lang="en-US" sz="2400" dirty="0"/>
              <a:t>  </a:t>
            </a:r>
            <a:r>
              <a:rPr lang="en-US" sz="2400" dirty="0" smtClean="0"/>
              <a:t>     $&gt; </a:t>
            </a:r>
            <a:r>
              <a:rPr lang="en-US" sz="2400" dirty="0"/>
              <a:t>git clone </a:t>
            </a:r>
            <a:r>
              <a:rPr lang="en-US" sz="2400" dirty="0" smtClean="0"/>
              <a:t>URL_OF_Repositary</a:t>
            </a:r>
          </a:p>
          <a:p>
            <a:r>
              <a:rPr lang="en-US" sz="2400" dirty="0" smtClean="0"/>
              <a:t>7) Copy </a:t>
            </a:r>
            <a:r>
              <a:rPr lang="en-US" sz="2400" dirty="0"/>
              <a:t>your Project directory </a:t>
            </a:r>
            <a:r>
              <a:rPr lang="en-US" sz="2400" dirty="0" smtClean="0"/>
              <a:t> or code in local repository </a:t>
            </a:r>
          </a:p>
          <a:p>
            <a:pPr marL="342900" indent="-342900">
              <a:buAutoNum type="arabicParenR" startAt="8"/>
            </a:pPr>
            <a:r>
              <a:rPr lang="en-US" sz="2400" dirty="0" smtClean="0"/>
              <a:t>Open Terminal/command prompt and change </a:t>
            </a:r>
            <a:r>
              <a:rPr lang="en-US" sz="2400" dirty="0"/>
              <a:t>the current working directory to your local </a:t>
            </a:r>
            <a:r>
              <a:rPr lang="en-US" sz="2400" dirty="0" smtClean="0"/>
              <a:t>repository. </a:t>
            </a:r>
          </a:p>
          <a:p>
            <a:pPr marL="342900" indent="-342900">
              <a:buAutoNum type="arabicParenR" startAt="8"/>
            </a:pPr>
            <a:r>
              <a:rPr lang="en-US" sz="2400" dirty="0" smtClean="0"/>
              <a:t>Use following commands </a:t>
            </a:r>
          </a:p>
          <a:p>
            <a:r>
              <a:rPr lang="en-US" sz="2400" dirty="0" smtClean="0"/>
              <a:t>       $&gt; </a:t>
            </a:r>
            <a:r>
              <a:rPr lang="en-US" sz="2400" dirty="0"/>
              <a:t>git add .</a:t>
            </a:r>
          </a:p>
          <a:p>
            <a:r>
              <a:rPr lang="en-US" sz="2400" dirty="0" smtClean="0"/>
              <a:t>       $&gt; </a:t>
            </a:r>
            <a:r>
              <a:rPr lang="en-US" sz="2400" dirty="0"/>
              <a:t>git commit </a:t>
            </a:r>
            <a:r>
              <a:rPr lang="en-US" sz="2400" dirty="0" smtClean="0"/>
              <a:t>–m "Your </a:t>
            </a:r>
            <a:r>
              <a:rPr lang="en-US" sz="2400" dirty="0"/>
              <a:t>comment here"</a:t>
            </a:r>
          </a:p>
          <a:p>
            <a:r>
              <a:rPr lang="en-US" sz="2400" dirty="0" smtClean="0"/>
              <a:t>       $&gt; </a:t>
            </a:r>
            <a:r>
              <a:rPr lang="en-US" sz="2400" dirty="0"/>
              <a:t>git push </a:t>
            </a:r>
            <a:r>
              <a:rPr lang="en-US" sz="2400" dirty="0" smtClean="0"/>
              <a:t>URL_OF_Repositary</a:t>
            </a:r>
            <a:endParaRPr lang="en-US" sz="2400" dirty="0"/>
          </a:p>
        </p:txBody>
      </p:sp>
    </p:spTree>
    <p:extLst>
      <p:ext uri="{BB962C8B-B14F-4D97-AF65-F5344CB8AC3E}">
        <p14:creationId xmlns:p14="http://schemas.microsoft.com/office/powerpoint/2010/main" val="402667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632900" y="131543"/>
            <a:ext cx="3683000" cy="1041400"/>
          </a:xfrm>
          <a:prstGeom prst="rect">
            <a:avLst/>
          </a:prstGeom>
        </p:spPr>
      </p:pic>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4"/>
              </a:rPr>
              <a:t>https://</a:t>
            </a:r>
            <a:r>
              <a:rPr lang="en-US" sz="4000" b="1" dirty="0" smtClean="0">
                <a:solidFill>
                  <a:schemeClr val="accent1">
                    <a:lumMod val="75000"/>
                  </a:schemeClr>
                </a:solidFill>
                <a:hlinkClick r:id="rId4"/>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2" name="Rectangle 11"/>
          <p:cNvSpPr/>
          <p:nvPr/>
        </p:nvSpPr>
        <p:spPr>
          <a:xfrm>
            <a:off x="6690877" y="4715042"/>
            <a:ext cx="3751925" cy="369332"/>
          </a:xfrm>
          <a:prstGeom prst="rect">
            <a:avLst/>
          </a:prstGeom>
        </p:spPr>
        <p:txBody>
          <a:bodyPr wrap="none">
            <a:spAutoFit/>
          </a:bodyPr>
          <a:lstStyle/>
          <a:p>
            <a:r>
              <a:rPr lang="en-US" dirty="0"/>
              <a:t>https://github.com/anirudhagaikwad/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3876664044"/>
              </p:ext>
            </p:extLst>
          </p:nvPr>
        </p:nvGraphicFramePr>
        <p:xfrm>
          <a:off x="295934" y="1549400"/>
          <a:ext cx="11127242" cy="316992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3.9.x</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1.x</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0571"/>
            <a:ext cx="3683000" cy="1041400"/>
          </a:xfrm>
          <a:prstGeom prst="rect">
            <a:avLst/>
          </a:prstGeom>
        </p:spPr>
      </p:pic>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490744" y="56764"/>
            <a:ext cx="3683000" cy="10414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Git project,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1009</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YaHei</vt:lpstr>
      <vt:lpstr>SimSun</vt:lpstr>
      <vt:lpstr>SimSun</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122</cp:revision>
  <dcterms:created xsi:type="dcterms:W3CDTF">2016-01-14T13:25:00Z</dcterms:created>
  <dcterms:modified xsi:type="dcterms:W3CDTF">2021-08-08T18:00:16Z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