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94" r:id="rId7"/>
    <p:sldId id="268" r:id="rId8"/>
    <p:sldId id="295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63725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 C++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elements in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initialization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Things to remember about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12912" y="1752600"/>
            <a:ext cx="8763000" cy="4127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dirty="0"/>
              <a:t>In C++, an array is a variable that can store multiple values of the same type.</a:t>
            </a:r>
          </a:p>
          <a:p>
            <a:pPr marL="0" indent="0" algn="just">
              <a:buNone/>
            </a:pPr>
            <a:r>
              <a:rPr lang="en-GB" sz="1800" dirty="0"/>
              <a:t>C++ Array Declaration</a:t>
            </a:r>
          </a:p>
          <a:p>
            <a:pPr marL="0" indent="0" algn="just">
              <a:buNone/>
            </a:pPr>
            <a:r>
              <a:rPr lang="en-GB" sz="1800" b="1" dirty="0" err="1"/>
              <a:t>dataType</a:t>
            </a:r>
            <a:r>
              <a:rPr lang="en-GB" sz="1800" b="1" dirty="0"/>
              <a:t> </a:t>
            </a:r>
            <a:r>
              <a:rPr lang="en-GB" sz="1800" b="1" dirty="0" err="1"/>
              <a:t>arrayName</a:t>
            </a:r>
            <a:r>
              <a:rPr lang="en-GB" sz="1800" b="1" dirty="0"/>
              <a:t>[</a:t>
            </a:r>
            <a:r>
              <a:rPr lang="en-GB" sz="1800" b="1" dirty="0" err="1"/>
              <a:t>arraySize</a:t>
            </a:r>
            <a:r>
              <a:rPr lang="en-GB" sz="1800" b="1" dirty="0"/>
              <a:t>];</a:t>
            </a:r>
          </a:p>
          <a:p>
            <a:pPr marL="0" indent="0" algn="just">
              <a:buNone/>
            </a:pPr>
            <a:r>
              <a:rPr lang="en-GB" sz="1800" dirty="0"/>
              <a:t>For example,</a:t>
            </a:r>
          </a:p>
          <a:p>
            <a:pPr marL="0" indent="0" algn="just">
              <a:buNone/>
            </a:pPr>
            <a:r>
              <a:rPr lang="en-GB" sz="1800" b="1" dirty="0"/>
              <a:t>int x[6];</a:t>
            </a:r>
          </a:p>
          <a:p>
            <a:pPr marL="0" indent="0" algn="just">
              <a:buNone/>
            </a:pPr>
            <a:r>
              <a:rPr lang="en-GB" sz="1800" dirty="0"/>
              <a:t>Here,</a:t>
            </a:r>
          </a:p>
          <a:p>
            <a:pPr algn="just"/>
            <a:r>
              <a:rPr lang="en-GB" sz="1800" dirty="0"/>
              <a:t>int - type of element to be stored</a:t>
            </a:r>
          </a:p>
          <a:p>
            <a:pPr algn="just"/>
            <a:r>
              <a:rPr lang="en-GB" sz="1800" dirty="0"/>
              <a:t>x - name of the array</a:t>
            </a:r>
          </a:p>
          <a:p>
            <a:pPr algn="just"/>
            <a:r>
              <a:rPr lang="en-GB" sz="1800" dirty="0"/>
              <a:t>6 - size of the array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Array in C++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Access Elements in Array 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B9075-1B1B-F8FA-4028-FBB47BE9A3A1}"/>
              </a:ext>
            </a:extLst>
          </p:cNvPr>
          <p:cNvSpPr txBox="1"/>
          <p:nvPr/>
        </p:nvSpPr>
        <p:spPr>
          <a:xfrm>
            <a:off x="989012" y="2090172"/>
            <a:ext cx="10591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C++, each element in an array is associated with a number. The number is known as an array index. We can access elements of an array by using those indices.</a:t>
            </a:r>
          </a:p>
          <a:p>
            <a:endParaRPr lang="en-GB" dirty="0"/>
          </a:p>
          <a:p>
            <a:r>
              <a:rPr lang="en-GB" dirty="0"/>
              <a:t>// syntax to access array elements</a:t>
            </a:r>
          </a:p>
          <a:p>
            <a:r>
              <a:rPr lang="en-GB" dirty="0"/>
              <a:t>array[index];</a:t>
            </a:r>
            <a:endParaRPr lang="en-IN" dirty="0"/>
          </a:p>
        </p:txBody>
      </p:sp>
      <p:pic>
        <p:nvPicPr>
          <p:cNvPr id="1026" name="Picture 2" descr="C++ Array Declaration">
            <a:extLst>
              <a:ext uri="{FF2B5EF4-FFF2-40B4-BE49-F238E27FC236}">
                <a16:creationId xmlns:a16="http://schemas.microsoft.com/office/drawing/2014/main" id="{0272479F-0600-FE42-47C2-1B5E57EB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4267200"/>
            <a:ext cx="8730422" cy="22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Array 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725234" y="2133600"/>
            <a:ext cx="107383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C++, it's possible to initialize an array during declaration. For example,</a:t>
            </a:r>
          </a:p>
          <a:p>
            <a:endParaRPr lang="en-GB" dirty="0"/>
          </a:p>
          <a:p>
            <a:r>
              <a:rPr lang="en-GB" dirty="0"/>
              <a:t>// declare and initialize and array</a:t>
            </a:r>
          </a:p>
          <a:p>
            <a:r>
              <a:rPr lang="en-GB" b="1" dirty="0"/>
              <a:t>int x[6] = {19, 10, 8, 17, 9, 15};</a:t>
            </a:r>
            <a:endParaRPr lang="en-IN" b="1" dirty="0"/>
          </a:p>
        </p:txBody>
      </p:sp>
      <p:pic>
        <p:nvPicPr>
          <p:cNvPr id="2051" name="Picture 3" descr="C++ Array Initialization">
            <a:extLst>
              <a:ext uri="{FF2B5EF4-FFF2-40B4-BE49-F238E27FC236}">
                <a16:creationId xmlns:a16="http://schemas.microsoft.com/office/drawing/2014/main" id="{644EF6BF-3992-D0FD-7CAC-8938562C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94" y="4136241"/>
            <a:ext cx="6600824" cy="17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Things to remember about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362616" y="1828800"/>
            <a:ext cx="114635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array indices start with 0. Meaning x[0] is the first element stored at index 0.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the size of an array is n, the last element is stored at index (n-1). In this example, x[5] is the last element.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Elements of an array have consecutive addresses. For example, suppose the starting address of x[0] is 2120.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Then, the address of the next element x[1] will be 2124, the address of x[2] will be 2128,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Here, the size of each element is increased by 4. This is because the size of int is 4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1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695</TotalTime>
  <Words>314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203</cp:revision>
  <dcterms:created xsi:type="dcterms:W3CDTF">2021-12-19T05:09:16Z</dcterms:created>
  <dcterms:modified xsi:type="dcterms:W3CDTF">2023-07-22T17:28:38Z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