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94" r:id="rId7"/>
    <p:sldId id="268" r:id="rId8"/>
    <p:sldId id="295" r:id="rId9"/>
    <p:sldId id="296" r:id="rId10"/>
    <p:sldId id="25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61354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Multidimensional Array in C++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Multidimensional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initialization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Passing Array to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Multidimensional Array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ADB47-0AFC-4542-1D2A-C7184FEEF11F}"/>
              </a:ext>
            </a:extLst>
          </p:cNvPr>
          <p:cNvSpPr txBox="1"/>
          <p:nvPr/>
        </p:nvSpPr>
        <p:spPr>
          <a:xfrm>
            <a:off x="836612" y="1371600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C++, we can create an array of an array, known as a multidimensional array. For example:</a:t>
            </a:r>
          </a:p>
          <a:p>
            <a:endParaRPr lang="en-IN" dirty="0"/>
          </a:p>
          <a:p>
            <a:r>
              <a:rPr lang="en-IN" b="1" dirty="0"/>
              <a:t>int x[3][4];</a:t>
            </a:r>
          </a:p>
          <a:p>
            <a:r>
              <a:rPr lang="en-IN" dirty="0"/>
              <a:t>Here, x is a two-dimensional array. It can hold a maximum of 12 elements.</a:t>
            </a:r>
          </a:p>
          <a:p>
            <a:endParaRPr lang="en-IN" dirty="0"/>
          </a:p>
          <a:p>
            <a:r>
              <a:rPr lang="en-IN" dirty="0"/>
              <a:t>We can think of this array as a table with 3 rows and each row has 4 columns as shown below.</a:t>
            </a:r>
          </a:p>
        </p:txBody>
      </p:sp>
      <p:pic>
        <p:nvPicPr>
          <p:cNvPr id="1026" name="Picture 2" descr="C++ two dimensional array">
            <a:extLst>
              <a:ext uri="{FF2B5EF4-FFF2-40B4-BE49-F238E27FC236}">
                <a16:creationId xmlns:a16="http://schemas.microsoft.com/office/drawing/2014/main" id="{A8A49356-07AC-F1B2-5CD3-C2164DCD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962400"/>
            <a:ext cx="471496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3 dimensional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B9075-1B1B-F8FA-4028-FBB47BE9A3A1}"/>
              </a:ext>
            </a:extLst>
          </p:cNvPr>
          <p:cNvSpPr txBox="1"/>
          <p:nvPr/>
        </p:nvSpPr>
        <p:spPr>
          <a:xfrm>
            <a:off x="1065212" y="1600200"/>
            <a:ext cx="1059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Three-dimensional arrays also work in a similar way. For example:</a:t>
            </a:r>
          </a:p>
          <a:p>
            <a:endParaRPr lang="en-GB" dirty="0"/>
          </a:p>
          <a:p>
            <a:r>
              <a:rPr lang="en-GB" b="1" dirty="0"/>
              <a:t>float x[2][4][3];</a:t>
            </a:r>
          </a:p>
          <a:p>
            <a:r>
              <a:rPr lang="en-GB" dirty="0"/>
              <a:t>This array x can hold a maximum of 24 elements.</a:t>
            </a:r>
          </a:p>
          <a:p>
            <a:endParaRPr lang="en-GB" dirty="0"/>
          </a:p>
          <a:p>
            <a:r>
              <a:rPr lang="en-GB" dirty="0"/>
              <a:t>We can find out the total number of elements in the array simply by multiplying its dimensions:</a:t>
            </a:r>
          </a:p>
          <a:p>
            <a:endParaRPr lang="en-GB" dirty="0"/>
          </a:p>
          <a:p>
            <a:r>
              <a:rPr lang="en-GB" dirty="0"/>
              <a:t>2 x 4 x 3 =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GB" sz="4000" b="1" dirty="0"/>
              <a:t>Multidimensional Array </a:t>
            </a: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725234" y="1600200"/>
            <a:ext cx="107383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Initialization of two-dimensional array</a:t>
            </a:r>
          </a:p>
          <a:p>
            <a:endParaRPr lang="en-GB" b="1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int test[2][3] = {2, 4, 5, 9, 0, 19};</a:t>
            </a:r>
          </a:p>
          <a:p>
            <a:endParaRPr lang="en-GB" dirty="0"/>
          </a:p>
          <a:p>
            <a:r>
              <a:rPr lang="en-GB" dirty="0"/>
              <a:t>The above method is not preferred. </a:t>
            </a:r>
          </a:p>
          <a:p>
            <a:r>
              <a:rPr lang="en-GB" dirty="0"/>
              <a:t>A better way to initialize this array with the same array elements is given below:</a:t>
            </a:r>
          </a:p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int  test[2][3] = { {2, 4, 5}, {9, 0, 19}};</a:t>
            </a:r>
          </a:p>
          <a:p>
            <a:endParaRPr lang="en-GB" dirty="0"/>
          </a:p>
          <a:p>
            <a:r>
              <a:rPr lang="en-GB" dirty="0"/>
              <a:t>This array has 2 rows and 3 columns, which is why we have two rows of elements with 3 elements 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GB" sz="4000" b="1" dirty="0"/>
              <a:t>Multidimensional Array </a:t>
            </a: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725234" y="1600200"/>
            <a:ext cx="107383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Initialization of three-dimensional array</a:t>
            </a:r>
          </a:p>
          <a:p>
            <a:endParaRPr lang="en-GB" b="1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int test[2][3][4] = {3, 4, 2, 3, 0, -3, 9, 11, 23, 12, 23, </a:t>
            </a: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     2, 13, 4, 56, 3, 5, 9, 3, 5, 5, 1, 4, 9};</a:t>
            </a:r>
          </a:p>
          <a:p>
            <a:endParaRPr lang="en-GB" dirty="0"/>
          </a:p>
          <a:p>
            <a:r>
              <a:rPr lang="en-GB" dirty="0"/>
              <a:t>This is not a good way of initializing a three-dimensional array. A better way to initialize this array is: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int test[2][3][4] = { </a:t>
            </a: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         { {3, 4, 2, 3}, {0, -3, 9, 11}, {23, 12, 23, 2} },</a:t>
            </a: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         { {13, 4, 56, 3}, {5, 9, 3, 5}, {5, 1, 4, 9} }</a:t>
            </a: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     };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IN" sz="4000" b="1" dirty="0"/>
              <a:t>Passing Array to function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725234" y="869609"/>
            <a:ext cx="107383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C++, we can pass arrays as an argument to a function. And, also we can return arrays from a function.</a:t>
            </a:r>
          </a:p>
          <a:p>
            <a:endParaRPr lang="en-GB" dirty="0"/>
          </a:p>
          <a:p>
            <a:r>
              <a:rPr lang="en-GB" dirty="0"/>
              <a:t>Syntax for Passing Arrays as Function Parameters</a:t>
            </a:r>
          </a:p>
          <a:p>
            <a:r>
              <a:rPr lang="en-GB" dirty="0"/>
              <a:t>The syntax for passing an array to a function is:</a:t>
            </a:r>
          </a:p>
          <a:p>
            <a:endParaRPr lang="en-GB" dirty="0"/>
          </a:p>
          <a:p>
            <a:r>
              <a:rPr lang="en-GB" b="1" dirty="0" err="1"/>
              <a:t>returnType</a:t>
            </a:r>
            <a:r>
              <a:rPr lang="en-GB" b="1" dirty="0"/>
              <a:t> </a:t>
            </a:r>
            <a:r>
              <a:rPr lang="en-GB" b="1" dirty="0" err="1"/>
              <a:t>functionName</a:t>
            </a:r>
            <a:r>
              <a:rPr lang="en-GB" b="1" dirty="0"/>
              <a:t>(</a:t>
            </a:r>
            <a:r>
              <a:rPr lang="en-GB" b="1" dirty="0" err="1"/>
              <a:t>dataType</a:t>
            </a:r>
            <a:r>
              <a:rPr lang="en-GB" b="1" dirty="0"/>
              <a:t> </a:t>
            </a:r>
            <a:r>
              <a:rPr lang="en-GB" b="1" dirty="0" err="1"/>
              <a:t>arrayName</a:t>
            </a:r>
            <a:r>
              <a:rPr lang="en-GB" b="1" dirty="0"/>
              <a:t>[</a:t>
            </a:r>
            <a:r>
              <a:rPr lang="en-GB" b="1" dirty="0" err="1"/>
              <a:t>arraySize</a:t>
            </a:r>
            <a:r>
              <a:rPr lang="en-GB" b="1" dirty="0"/>
              <a:t>]) {</a:t>
            </a:r>
          </a:p>
          <a:p>
            <a:r>
              <a:rPr lang="en-GB" b="1" dirty="0"/>
              <a:t>    // code</a:t>
            </a:r>
          </a:p>
          <a:p>
            <a:r>
              <a:rPr lang="en-GB" b="1" dirty="0"/>
              <a:t>}</a:t>
            </a:r>
          </a:p>
          <a:p>
            <a:r>
              <a:rPr lang="en-GB" dirty="0"/>
              <a:t>Example,</a:t>
            </a:r>
          </a:p>
          <a:p>
            <a:endParaRPr lang="en-GB" dirty="0"/>
          </a:p>
          <a:p>
            <a:r>
              <a:rPr lang="en-GB" b="1" dirty="0"/>
              <a:t>int total(int marks[5]) {</a:t>
            </a:r>
          </a:p>
          <a:p>
            <a:r>
              <a:rPr lang="en-GB" b="1" dirty="0"/>
              <a:t>    // code</a:t>
            </a:r>
          </a:p>
          <a:p>
            <a:r>
              <a:rPr lang="en-GB" b="1" dirty="0"/>
              <a:t>}</a:t>
            </a:r>
          </a:p>
          <a:p>
            <a:r>
              <a:rPr lang="en-GB" dirty="0"/>
              <a:t>Here, we have passed an int type array named marks to the function total(). The size of the array is 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9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717</TotalTime>
  <Words>515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222</cp:revision>
  <dcterms:created xsi:type="dcterms:W3CDTF">2021-12-19T05:09:16Z</dcterms:created>
  <dcterms:modified xsi:type="dcterms:W3CDTF">2023-07-22T17:29:45Z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