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73254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modes in C++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in public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in protected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in private Inheritance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Modes in C++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CB95-515F-7FA8-1EB6-78F8C101657A}"/>
              </a:ext>
            </a:extLst>
          </p:cNvPr>
          <p:cNvSpPr txBox="1"/>
          <p:nvPr/>
        </p:nvSpPr>
        <p:spPr>
          <a:xfrm>
            <a:off x="1158260" y="838200"/>
            <a:ext cx="110412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 far, we have used the public keyword in order to inherit a class from a previously-existing base class. </a:t>
            </a:r>
          </a:p>
          <a:p>
            <a:r>
              <a:rPr lang="en-IN" dirty="0"/>
              <a:t>However, we can also use the private and protected keywords to inherit classes.</a:t>
            </a:r>
          </a:p>
          <a:p>
            <a:r>
              <a:rPr lang="en-IN" dirty="0"/>
              <a:t> For example,</a:t>
            </a:r>
          </a:p>
          <a:p>
            <a:endParaRPr lang="en-IN" dirty="0"/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Animal {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// code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Dog :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Animal {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// code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Cat :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protected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Animal {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// code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82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Modes in C++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CB95-515F-7FA8-1EB6-78F8C101657A}"/>
              </a:ext>
            </a:extLst>
          </p:cNvPr>
          <p:cNvSpPr txBox="1"/>
          <p:nvPr/>
        </p:nvSpPr>
        <p:spPr>
          <a:xfrm>
            <a:off x="768145" y="1676400"/>
            <a:ext cx="110412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various ways we can derive classes are known as access modes. These access modes have the following effect:</a:t>
            </a:r>
          </a:p>
          <a:p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public: </a:t>
            </a:r>
            <a:r>
              <a:rPr lang="en-GB" dirty="0"/>
              <a:t>If a derived class is declared in public mode, then the members of the base class are inherited by the derived class just as they 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private: </a:t>
            </a:r>
            <a:r>
              <a:rPr lang="en-GB" dirty="0"/>
              <a:t>In this case, all the members of the base class become private members in the derived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protected: </a:t>
            </a:r>
            <a:r>
              <a:rPr lang="en-GB" dirty="0"/>
              <a:t>The public members of the base class become protected members in the derived class.</a:t>
            </a: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private members of the base class are always private in the derived class.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Modes in C++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5CB95-515F-7FA8-1EB6-78F8C101657A}"/>
              </a:ext>
            </a:extLst>
          </p:cNvPr>
          <p:cNvSpPr txBox="1"/>
          <p:nvPr/>
        </p:nvSpPr>
        <p:spPr>
          <a:xfrm>
            <a:off x="72769" y="1371600"/>
            <a:ext cx="59016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r>
              <a:rPr lang="en-GB" dirty="0"/>
              <a:t>class Base {</a:t>
            </a:r>
          </a:p>
          <a:p>
            <a:r>
              <a:rPr lang="en-GB" dirty="0"/>
              <a:t>  public:</a:t>
            </a:r>
          </a:p>
          <a:p>
            <a:r>
              <a:rPr lang="en-GB" dirty="0"/>
              <a:t>    int x;</a:t>
            </a:r>
          </a:p>
          <a:p>
            <a:r>
              <a:rPr lang="en-GB" dirty="0"/>
              <a:t>  protected:</a:t>
            </a:r>
          </a:p>
          <a:p>
            <a:r>
              <a:rPr lang="en-GB" dirty="0"/>
              <a:t>    int y;</a:t>
            </a:r>
          </a:p>
          <a:p>
            <a:r>
              <a:rPr lang="en-GB" dirty="0"/>
              <a:t>  private:</a:t>
            </a:r>
          </a:p>
          <a:p>
            <a:r>
              <a:rPr lang="en-GB" dirty="0"/>
              <a:t>    int z;</a:t>
            </a:r>
          </a:p>
          <a:p>
            <a:r>
              <a:rPr lang="en-GB" dirty="0"/>
              <a:t>};</a:t>
            </a:r>
          </a:p>
          <a:p>
            <a:r>
              <a:rPr lang="en-GB" dirty="0"/>
              <a:t>class </a:t>
            </a:r>
            <a:r>
              <a:rPr lang="en-GB" dirty="0" err="1"/>
              <a:t>PublicDerived</a:t>
            </a:r>
            <a:r>
              <a:rPr lang="en-GB" dirty="0"/>
              <a:t>: public Base 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// x is public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y is protected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z is not accessible from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PublicDerived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A7470-AB09-22AC-130E-518E13450636}"/>
              </a:ext>
            </a:extLst>
          </p:cNvPr>
          <p:cNvSpPr txBox="1"/>
          <p:nvPr/>
        </p:nvSpPr>
        <p:spPr>
          <a:xfrm>
            <a:off x="5865813" y="1066800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dirty="0" err="1"/>
              <a:t>ProtectedDerived</a:t>
            </a:r>
            <a:r>
              <a:rPr lang="en-GB" dirty="0"/>
              <a:t>: protected Base 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// x is protected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y is protected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z is not accessible from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ProtectedDerived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/>
              <a:t>};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PrivateDerived</a:t>
            </a:r>
            <a:r>
              <a:rPr lang="en-GB" dirty="0"/>
              <a:t>: private Base {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x is private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y is private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// z is not accessible from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PrivateDerived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/>
              <a:t>};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91B02-5E30-C45E-685C-60B9CD98D93D}"/>
              </a:ext>
            </a:extLst>
          </p:cNvPr>
          <p:cNvCxnSpPr>
            <a:cxnSpLocks/>
          </p:cNvCxnSpPr>
          <p:nvPr/>
        </p:nvCxnSpPr>
        <p:spPr>
          <a:xfrm>
            <a:off x="5713412" y="1143000"/>
            <a:ext cx="76200" cy="549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in public Inheritance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2E4B42-5C82-B9D8-2B5A-483C6C36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20817"/>
              </p:ext>
            </p:extLst>
          </p:nvPr>
        </p:nvGraphicFramePr>
        <p:xfrm>
          <a:off x="856456" y="2590800"/>
          <a:ext cx="10096500" cy="2148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val="231029921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857864245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7058023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30191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3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36328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79282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in Protected Inheritance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2E4B42-5C82-B9D8-2B5A-483C6C36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83569"/>
              </p:ext>
            </p:extLst>
          </p:nvPr>
        </p:nvGraphicFramePr>
        <p:xfrm>
          <a:off x="856456" y="2590800"/>
          <a:ext cx="10096500" cy="2880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4125">
                  <a:extLst>
                    <a:ext uri="{9D8B030D-6E8A-4147-A177-3AD203B41FA5}">
                      <a16:colId xmlns:a16="http://schemas.microsoft.com/office/drawing/2014/main" val="231029921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857864245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7058023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3301913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3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36328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Yes (inherited as protected variables)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79282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1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Access in Private Inheritance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2E4B42-5C82-B9D8-2B5A-483C6C36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23976"/>
              </p:ext>
            </p:extLst>
          </p:nvPr>
        </p:nvGraphicFramePr>
        <p:xfrm>
          <a:off x="1065212" y="1905000"/>
          <a:ext cx="8819356" cy="39028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8094">
                  <a:extLst>
                    <a:ext uri="{9D8B030D-6E8A-4147-A177-3AD203B41FA5}">
                      <a16:colId xmlns:a16="http://schemas.microsoft.com/office/drawing/2014/main" val="2310299210"/>
                    </a:ext>
                  </a:extLst>
                </a:gridCol>
                <a:gridCol w="2345074">
                  <a:extLst>
                    <a:ext uri="{9D8B030D-6E8A-4147-A177-3AD203B41FA5}">
                      <a16:colId xmlns:a16="http://schemas.microsoft.com/office/drawing/2014/main" val="857864245"/>
                    </a:ext>
                  </a:extLst>
                </a:gridCol>
                <a:gridCol w="2158094">
                  <a:extLst>
                    <a:ext uri="{9D8B030D-6E8A-4147-A177-3AD203B41FA5}">
                      <a16:colId xmlns:a16="http://schemas.microsoft.com/office/drawing/2014/main" val="3705802300"/>
                    </a:ext>
                  </a:extLst>
                </a:gridCol>
                <a:gridCol w="2158094">
                  <a:extLst>
                    <a:ext uri="{9D8B030D-6E8A-4147-A177-3AD203B41FA5}">
                      <a16:colId xmlns:a16="http://schemas.microsoft.com/office/drawing/2014/main" val="3301913171"/>
                    </a:ext>
                  </a:extLst>
                </a:gridCol>
              </a:tblGrid>
              <a:tr h="1105593"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30089"/>
                  </a:ext>
                </a:extLst>
              </a:tr>
              <a:tr h="110559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363288140"/>
                  </a:ext>
                </a:extLst>
              </a:tr>
              <a:tr h="684415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Yes (inherited as private variables)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Yes (inherited as private variables)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79282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772</TotalTime>
  <Words>402</Words>
  <Application>Microsoft Office PowerPoint</Application>
  <PresentationFormat>Custom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281</cp:revision>
  <dcterms:created xsi:type="dcterms:W3CDTF">2021-12-19T05:09:16Z</dcterms:created>
  <dcterms:modified xsi:type="dcterms:W3CDTF">2023-07-23T06:04:44Z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