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59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92" autoAdjust="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7/23/2023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7/23/2023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7/23/2023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7/23/2023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7/23/2023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7/23/2023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7379677" cy="856804"/>
          </a:xfrm>
        </p:spPr>
        <p:txBody>
          <a:bodyPr/>
          <a:lstStyle/>
          <a:p>
            <a:r>
              <a:rPr lang="en-IN" b="1" dirty="0"/>
              <a:t>C++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7754"/>
              </p:ext>
            </p:extLst>
          </p:nvPr>
        </p:nvGraphicFramePr>
        <p:xfrm>
          <a:off x="455612" y="2209800"/>
          <a:ext cx="11041040" cy="184364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48">
                <a:tc gridSpan="2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C++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of  Inheritance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Inheritance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 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Multilevel Inheritance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Hierarchical 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Hybrid Inheritance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720570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Types of Inheritance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0EA9B-8BD2-BF2D-CB28-5A365B71F741}"/>
              </a:ext>
            </a:extLst>
          </p:cNvPr>
          <p:cNvSpPr txBox="1"/>
          <p:nvPr/>
        </p:nvSpPr>
        <p:spPr>
          <a:xfrm>
            <a:off x="2132012" y="1524000"/>
            <a:ext cx="6186948" cy="3543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Types Of Inheritance:-</a:t>
            </a:r>
          </a:p>
          <a:p>
            <a:endParaRPr lang="en-IN" b="1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arenR"/>
            </a:pPr>
            <a:r>
              <a:rPr lang="en-IN" dirty="0"/>
              <a:t>Single inheritance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arenR"/>
            </a:pPr>
            <a:r>
              <a:rPr lang="en-IN" dirty="0"/>
              <a:t>Multilevel inheritance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arenR"/>
            </a:pPr>
            <a:r>
              <a:rPr lang="en-IN" dirty="0"/>
              <a:t>Multiple inheritance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arenR"/>
            </a:pPr>
            <a:r>
              <a:rPr lang="en-IN" dirty="0"/>
              <a:t>Hierarchical inheritance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arenR"/>
            </a:pPr>
            <a:r>
              <a:rPr lang="en-IN" dirty="0"/>
              <a:t>Hybrid inheritance</a:t>
            </a:r>
          </a:p>
        </p:txBody>
      </p:sp>
    </p:spTree>
    <p:extLst>
      <p:ext uri="{BB962C8B-B14F-4D97-AF65-F5344CB8AC3E}">
        <p14:creationId xmlns:p14="http://schemas.microsoft.com/office/powerpoint/2010/main" val="345829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Types of Inheritance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0EA9B-8BD2-BF2D-CB28-5A365B71F741}"/>
              </a:ext>
            </a:extLst>
          </p:cNvPr>
          <p:cNvSpPr txBox="1"/>
          <p:nvPr/>
        </p:nvSpPr>
        <p:spPr>
          <a:xfrm>
            <a:off x="2132012" y="1524000"/>
            <a:ext cx="6186948" cy="3543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Types Of Inheritance:-</a:t>
            </a:r>
          </a:p>
          <a:p>
            <a:endParaRPr lang="en-IN" b="1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arenR"/>
            </a:pPr>
            <a:r>
              <a:rPr lang="en-IN" dirty="0"/>
              <a:t>Single inheritance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arenR"/>
            </a:pPr>
            <a:r>
              <a:rPr lang="en-IN" dirty="0"/>
              <a:t>Multilevel inheritance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arenR"/>
            </a:pPr>
            <a:r>
              <a:rPr lang="en-IN" dirty="0"/>
              <a:t>Multiple inheritance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arenR"/>
            </a:pPr>
            <a:r>
              <a:rPr lang="en-IN" dirty="0"/>
              <a:t>Hierarchical inheritance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arenR"/>
            </a:pPr>
            <a:r>
              <a:rPr lang="en-IN" dirty="0"/>
              <a:t>Hybrid inheritance</a:t>
            </a:r>
          </a:p>
        </p:txBody>
      </p:sp>
    </p:spTree>
    <p:extLst>
      <p:ext uri="{BB962C8B-B14F-4D97-AF65-F5344CB8AC3E}">
        <p14:creationId xmlns:p14="http://schemas.microsoft.com/office/powerpoint/2010/main" val="149966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Single Inheritance</a:t>
            </a:r>
          </a:p>
        </p:txBody>
      </p:sp>
      <p:pic>
        <p:nvPicPr>
          <p:cNvPr id="2050" name="Picture 2" descr="Single inheritance in C++">
            <a:extLst>
              <a:ext uri="{FF2B5EF4-FFF2-40B4-BE49-F238E27FC236}">
                <a16:creationId xmlns:a16="http://schemas.microsoft.com/office/drawing/2014/main" id="{8FF35E09-42A7-9BD7-91A4-CDE9B5916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2" y="2286000"/>
            <a:ext cx="4876800" cy="307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96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Multiple Inheritance</a:t>
            </a:r>
          </a:p>
        </p:txBody>
      </p:sp>
      <p:pic>
        <p:nvPicPr>
          <p:cNvPr id="3074" name="Picture 2" descr="Multiple inheritance in C++">
            <a:extLst>
              <a:ext uri="{FF2B5EF4-FFF2-40B4-BE49-F238E27FC236}">
                <a16:creationId xmlns:a16="http://schemas.microsoft.com/office/drawing/2014/main" id="{CA9F2EEB-490C-EE4C-C25C-F3A7744BA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2355056"/>
            <a:ext cx="8888948" cy="214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6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Multilevel Inheritance</a:t>
            </a:r>
          </a:p>
        </p:txBody>
      </p:sp>
      <p:pic>
        <p:nvPicPr>
          <p:cNvPr id="4098" name="Picture 2" descr="Multilevel Inheritance in C++">
            <a:extLst>
              <a:ext uri="{FF2B5EF4-FFF2-40B4-BE49-F238E27FC236}">
                <a16:creationId xmlns:a16="http://schemas.microsoft.com/office/drawing/2014/main" id="{7AF1E037-BC85-3364-FB1C-C26E79A37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1709738"/>
            <a:ext cx="46101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91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Hierarchical Inheritance</a:t>
            </a:r>
          </a:p>
        </p:txBody>
      </p:sp>
      <p:pic>
        <p:nvPicPr>
          <p:cNvPr id="5122" name="Picture 2" descr="Hierarchical Inheritance in C++">
            <a:extLst>
              <a:ext uri="{FF2B5EF4-FFF2-40B4-BE49-F238E27FC236}">
                <a16:creationId xmlns:a16="http://schemas.microsoft.com/office/drawing/2014/main" id="{557E451A-B52E-61D9-29A1-E73749B46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3" y="1733550"/>
            <a:ext cx="8001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3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Hybrid Inheritance</a:t>
            </a:r>
          </a:p>
        </p:txBody>
      </p:sp>
      <p:pic>
        <p:nvPicPr>
          <p:cNvPr id="6146" name="Picture 2" descr="Hybrid Inheritance in C++.">
            <a:extLst>
              <a:ext uri="{FF2B5EF4-FFF2-40B4-BE49-F238E27FC236}">
                <a16:creationId xmlns:a16="http://schemas.microsoft.com/office/drawing/2014/main" id="{488D413A-F388-7F50-E73F-F31733D61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8" y="1738313"/>
            <a:ext cx="66865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51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90AAB-E987-B9FA-1ADB-08793479F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Anirudha Gaikwad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772</TotalTime>
  <Words>68</Words>
  <Application>Microsoft Office PowerPoint</Application>
  <PresentationFormat>Custom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Constantia</vt:lpstr>
      <vt:lpstr>Verdana</vt:lpstr>
      <vt:lpstr>Wingdings</vt:lpstr>
      <vt:lpstr>Cooking 16x9</vt:lpstr>
      <vt:lpstr>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Vaibhavi Dixit</cp:lastModifiedBy>
  <cp:revision>281</cp:revision>
  <dcterms:created xsi:type="dcterms:W3CDTF">2021-12-19T05:09:16Z</dcterms:created>
  <dcterms:modified xsi:type="dcterms:W3CDTF">2023-07-23T06:06:57Z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