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6" r:id="rId6"/>
    <p:sldId id="277" r:id="rId7"/>
    <p:sldId id="278" r:id="rId8"/>
    <p:sldId id="259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92" autoAdjust="0"/>
  </p:normalViewPr>
  <p:slideViewPr>
    <p:cSldViewPr>
      <p:cViewPr varScale="1">
        <p:scale>
          <a:sx n="69" d="100"/>
          <a:sy n="69" d="100"/>
        </p:scale>
        <p:origin x="780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7/23/2023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7/23/2023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7/23/2023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7/23/2023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7/23/2023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7/23/2023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7/23/2023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7/23/2023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7/23/2023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7/23/2023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7/23/2023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7/23/2023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7/23/2023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7/23/2023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4" y="152400"/>
            <a:ext cx="7379677" cy="856804"/>
          </a:xfrm>
        </p:spPr>
        <p:txBody>
          <a:bodyPr/>
          <a:lstStyle/>
          <a:p>
            <a:r>
              <a:rPr lang="en-IN" b="1" dirty="0"/>
              <a:t>C++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164379"/>
              </p:ext>
            </p:extLst>
          </p:nvPr>
        </p:nvGraphicFramePr>
        <p:xfrm>
          <a:off x="455612" y="2209800"/>
          <a:ext cx="11041040" cy="1381496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52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948">
                <a:tc gridSpan="2"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C++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148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GB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Single  Inheritance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Single  Inheritance</a:t>
                      </a:r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Example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1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n-US" altLang="zh-C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文本框 8"/>
          <p:cNvSpPr txBox="1"/>
          <p:nvPr/>
        </p:nvSpPr>
        <p:spPr>
          <a:xfrm>
            <a:off x="1827212" y="1272879"/>
            <a:ext cx="3179075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28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learn ? 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L="0" indent="0" algn="just">
              <a:buNone/>
            </a:pPr>
            <a:r>
              <a:rPr lang="en-GB" sz="4000" b="1" dirty="0"/>
              <a:t>Single Inheritance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73C694-247A-42FF-DB42-E933DA65D23B}"/>
              </a:ext>
            </a:extLst>
          </p:cNvPr>
          <p:cNvSpPr txBox="1"/>
          <p:nvPr/>
        </p:nvSpPr>
        <p:spPr>
          <a:xfrm>
            <a:off x="989012" y="1536174"/>
            <a:ext cx="108204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In single inheritance, a class is allowed to inherit from only one class. i.e. one subclass is inherited by one base class only.</a:t>
            </a:r>
          </a:p>
          <a:p>
            <a:r>
              <a:rPr lang="en-IN" dirty="0"/>
              <a:t> </a:t>
            </a:r>
          </a:p>
          <a:p>
            <a:r>
              <a:rPr lang="en-IN" b="1" dirty="0"/>
              <a:t>Syntax</a:t>
            </a:r>
            <a:r>
              <a:rPr lang="en-IN" dirty="0"/>
              <a:t>: </a:t>
            </a:r>
          </a:p>
          <a:p>
            <a:endParaRPr lang="en-IN" dirty="0"/>
          </a:p>
          <a:p>
            <a:r>
              <a:rPr lang="en-IN" dirty="0"/>
              <a:t>class </a:t>
            </a:r>
            <a:r>
              <a:rPr lang="en-IN" dirty="0" err="1"/>
              <a:t>subclass_name</a:t>
            </a:r>
            <a:r>
              <a:rPr lang="en-IN" dirty="0"/>
              <a:t> : </a:t>
            </a:r>
            <a:r>
              <a:rPr lang="en-IN" dirty="0" err="1"/>
              <a:t>access_mode</a:t>
            </a:r>
            <a:r>
              <a:rPr lang="en-IN" dirty="0"/>
              <a:t> </a:t>
            </a:r>
            <a:r>
              <a:rPr lang="en-IN" dirty="0" err="1"/>
              <a:t>base_class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// body of subclass</a:t>
            </a:r>
          </a:p>
          <a:p>
            <a:r>
              <a:rPr lang="en-IN" dirty="0"/>
              <a:t>};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7DD20-DCB3-A90E-C55B-3ED797CD87E4}"/>
              </a:ext>
            </a:extLst>
          </p:cNvPr>
          <p:cNvSpPr txBox="1"/>
          <p:nvPr/>
        </p:nvSpPr>
        <p:spPr>
          <a:xfrm>
            <a:off x="8456612" y="2817059"/>
            <a:ext cx="2895600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class A</a:t>
            </a:r>
          </a:p>
          <a:p>
            <a:r>
              <a:rPr lang="en-IN" dirty="0"/>
              <a:t>{ </a:t>
            </a:r>
          </a:p>
          <a:p>
            <a:r>
              <a:rPr lang="en-IN" dirty="0"/>
              <a:t>... .. ... </a:t>
            </a:r>
          </a:p>
          <a:p>
            <a:r>
              <a:rPr lang="en-IN" dirty="0"/>
              <a:t>};</a:t>
            </a:r>
          </a:p>
          <a:p>
            <a:endParaRPr lang="en-IN" dirty="0"/>
          </a:p>
          <a:p>
            <a:r>
              <a:rPr lang="en-IN" dirty="0"/>
              <a:t>class B: public A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... .. ...</a:t>
            </a:r>
          </a:p>
          <a:p>
            <a:r>
              <a:rPr lang="en-IN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6107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L="0" indent="0" algn="just">
              <a:buNone/>
            </a:pPr>
            <a:r>
              <a:rPr lang="en-GB" sz="4000" b="1" dirty="0"/>
              <a:t>Single Inheritance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F0CAB-1D4D-CA52-26D4-30EBF0AA0274}"/>
              </a:ext>
            </a:extLst>
          </p:cNvPr>
          <p:cNvSpPr txBox="1"/>
          <p:nvPr/>
        </p:nvSpPr>
        <p:spPr>
          <a:xfrm>
            <a:off x="1485105" y="1524000"/>
            <a:ext cx="8839201" cy="48936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// C++ program to explain Single inheritance</a:t>
            </a:r>
          </a:p>
          <a:p>
            <a:r>
              <a:rPr lang="en-IN" dirty="0"/>
              <a:t>#include&lt;iostream&gt;</a:t>
            </a:r>
          </a:p>
          <a:p>
            <a:r>
              <a:rPr lang="en-IN" dirty="0"/>
              <a:t>using namespace std;</a:t>
            </a:r>
          </a:p>
          <a:p>
            <a:endParaRPr lang="en-IN" dirty="0"/>
          </a:p>
          <a:p>
            <a:r>
              <a:rPr lang="en-IN" dirty="0"/>
              <a:t>// base class</a:t>
            </a: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class Vehicle {</a:t>
            </a: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public:</a:t>
            </a: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	Vehicle()</a:t>
            </a: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	{</a:t>
            </a: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IN" dirty="0" err="1">
                <a:solidFill>
                  <a:schemeClr val="accent2">
                    <a:lumMod val="50000"/>
                  </a:schemeClr>
                </a:solidFill>
              </a:rPr>
              <a:t>cout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 &lt;&lt; "This is a Vehicle\n";</a:t>
            </a: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	}</a:t>
            </a: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};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306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L="0" indent="0" algn="just">
              <a:buNone/>
            </a:pPr>
            <a:r>
              <a:rPr lang="en-GB" sz="4000" b="1" dirty="0"/>
              <a:t>Single Inheritance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F8217-0B0A-F565-060F-BB3F115A7C30}"/>
              </a:ext>
            </a:extLst>
          </p:cNvPr>
          <p:cNvSpPr txBox="1"/>
          <p:nvPr/>
        </p:nvSpPr>
        <p:spPr>
          <a:xfrm>
            <a:off x="2589212" y="1295400"/>
            <a:ext cx="5943600" cy="48936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// sub class derived from a single base class</a:t>
            </a: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class Car : public Vehicle {</a:t>
            </a:r>
          </a:p>
          <a:p>
            <a:endParaRPr lang="en-IN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};</a:t>
            </a:r>
          </a:p>
          <a:p>
            <a:endParaRPr lang="en-IN" dirty="0"/>
          </a:p>
          <a:p>
            <a:r>
              <a:rPr lang="en-IN" dirty="0"/>
              <a:t>int main()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// Creating object of sub class will</a:t>
            </a:r>
          </a:p>
          <a:p>
            <a:r>
              <a:rPr lang="en-IN" dirty="0"/>
              <a:t>// invoke the constructor of base classes</a:t>
            </a:r>
          </a:p>
          <a:p>
            <a:r>
              <a:rPr lang="en-IN" dirty="0"/>
              <a:t>Car </a:t>
            </a:r>
            <a:r>
              <a:rPr lang="en-IN" dirty="0" err="1"/>
              <a:t>obj</a:t>
            </a:r>
            <a:r>
              <a:rPr lang="en-IN" dirty="0"/>
              <a:t>;  </a:t>
            </a:r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// Output: This is a Vehicle</a:t>
            </a:r>
          </a:p>
          <a:p>
            <a:r>
              <a:rPr lang="en-IN" dirty="0"/>
              <a:t>return 0;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977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04800"/>
            <a:ext cx="9141619" cy="2105367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90AAB-E987-B9FA-1ADB-08793479F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Anirudha Gaikwad</a:t>
            </a:r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terms/"/>
    <ds:schemaRef ds:uri="http://www.w3.org/XML/1998/namespace"/>
    <ds:schemaRef ds:uri="a4f35948-e619-41b3-aa29-22878b09cfd2"/>
    <ds:schemaRef ds:uri="40262f94-9f35-4ac3-9a90-690165a166b7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772</TotalTime>
  <Words>184</Words>
  <Application>Microsoft Office PowerPoint</Application>
  <PresentationFormat>Custom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Constantia</vt:lpstr>
      <vt:lpstr>Verdana</vt:lpstr>
      <vt:lpstr>Wingdings</vt:lpstr>
      <vt:lpstr>Cooking 16x9</vt:lpstr>
      <vt:lpstr>C++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Windows User</dc:creator>
  <cp:lastModifiedBy>Vaibhavi Dixit</cp:lastModifiedBy>
  <cp:revision>283</cp:revision>
  <dcterms:created xsi:type="dcterms:W3CDTF">2021-12-19T05:09:16Z</dcterms:created>
  <dcterms:modified xsi:type="dcterms:W3CDTF">2023-07-23T06:08:47Z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