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84" r:id="rId7"/>
    <p:sldId id="285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92" autoAdjust="0"/>
  </p:normalViewPr>
  <p:slideViewPr>
    <p:cSldViewPr>
      <p:cViewPr varScale="1">
        <p:scale>
          <a:sx n="65" d="100"/>
          <a:sy n="65" d="100"/>
        </p:scale>
        <p:origin x="94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3399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Multilevel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Multilevel  Inheritance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Multilevel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5CB75-A2E5-49F0-A593-AE981B797B8B}"/>
              </a:ext>
            </a:extLst>
          </p:cNvPr>
          <p:cNvSpPr txBox="1"/>
          <p:nvPr/>
        </p:nvSpPr>
        <p:spPr>
          <a:xfrm>
            <a:off x="1293812" y="856357"/>
            <a:ext cx="10668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In this type of inheritance, a derived class is created from another derived class.</a:t>
            </a:r>
          </a:p>
          <a:p>
            <a:endParaRPr lang="en-IN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IN" b="1" dirty="0"/>
              <a:t>Syntax:-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class C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{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... .. ...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class B:public C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... .. ...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class A: public B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... ... ...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983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Multilevel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B435F-1479-B5B6-1B2F-9DBA95486AE5}"/>
              </a:ext>
            </a:extLst>
          </p:cNvPr>
          <p:cNvSpPr txBox="1"/>
          <p:nvPr/>
        </p:nvSpPr>
        <p:spPr>
          <a:xfrm>
            <a:off x="1217612" y="990600"/>
            <a:ext cx="9982200" cy="53860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#include &lt;iostream&gt;</a:t>
            </a:r>
          </a:p>
          <a:p>
            <a:r>
              <a:rPr lang="en-IN" sz="2000" dirty="0"/>
              <a:t>using namespace std;</a:t>
            </a:r>
          </a:p>
          <a:p>
            <a:endParaRPr lang="en-IN" sz="2000" dirty="0"/>
          </a:p>
          <a:p>
            <a:r>
              <a:rPr lang="en-IN" sz="2000" dirty="0"/>
              <a:t>// base class</a:t>
            </a:r>
          </a:p>
          <a:p>
            <a:r>
              <a:rPr lang="en-IN" sz="2000" dirty="0"/>
              <a:t>class Vehicle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Vehicle() { </a:t>
            </a:r>
            <a:r>
              <a:rPr lang="en-IN" sz="2000" dirty="0" err="1"/>
              <a:t>cout</a:t>
            </a:r>
            <a:r>
              <a:rPr lang="en-IN" sz="2000" dirty="0"/>
              <a:t> &lt;&lt; "This is a Vehicle\n"; }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first </a:t>
            </a:r>
            <a:r>
              <a:rPr lang="en-IN" sz="2000" dirty="0" err="1"/>
              <a:t>sub_class</a:t>
            </a:r>
            <a:r>
              <a:rPr lang="en-IN" sz="2000" dirty="0"/>
              <a:t> derived from class vehicle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fourWheeler</a:t>
            </a:r>
            <a:r>
              <a:rPr lang="en-IN" sz="2000" dirty="0"/>
              <a:t> : public Vehicle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fourWheeler</a:t>
            </a:r>
            <a:r>
              <a:rPr lang="en-IN" sz="2000" dirty="0"/>
              <a:t>()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 &lt;&lt; "Objects with 4 wheels are vehicles\n";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05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Multilevel Inheritance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B435F-1479-B5B6-1B2F-9DBA95486AE5}"/>
              </a:ext>
            </a:extLst>
          </p:cNvPr>
          <p:cNvSpPr txBox="1"/>
          <p:nvPr/>
        </p:nvSpPr>
        <p:spPr>
          <a:xfrm>
            <a:off x="1217612" y="762000"/>
            <a:ext cx="9982200" cy="40934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// sub class derived from the derived base class </a:t>
            </a:r>
            <a:r>
              <a:rPr lang="en-IN" sz="2000" dirty="0" err="1"/>
              <a:t>fourWheeler</a:t>
            </a:r>
            <a:endParaRPr lang="en-IN" sz="2000" dirty="0"/>
          </a:p>
          <a:p>
            <a:r>
              <a:rPr lang="en-IN" sz="2000" dirty="0"/>
              <a:t>class Car : public </a:t>
            </a:r>
            <a:r>
              <a:rPr lang="en-IN" sz="2000" dirty="0" err="1"/>
              <a:t>fourWheeler</a:t>
            </a:r>
            <a:r>
              <a:rPr lang="en-IN" sz="2000" dirty="0"/>
              <a:t>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Car() { </a:t>
            </a:r>
            <a:r>
              <a:rPr lang="en-IN" sz="2000" dirty="0" err="1"/>
              <a:t>cout</a:t>
            </a:r>
            <a:r>
              <a:rPr lang="en-IN" sz="2000" dirty="0"/>
              <a:t> &lt;&lt; "Car has 4 Wheels\n"; }</a:t>
            </a:r>
          </a:p>
          <a:p>
            <a:r>
              <a:rPr lang="en-IN" sz="2000" dirty="0"/>
              <a:t>};</a:t>
            </a:r>
          </a:p>
          <a:p>
            <a:r>
              <a:rPr lang="en-IN" sz="2000" dirty="0"/>
              <a:t>// main function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// Creating object of sub class will</a:t>
            </a:r>
          </a:p>
          <a:p>
            <a:r>
              <a:rPr lang="en-IN" sz="2000" dirty="0"/>
              <a:t>	// invoke the constructor of base classes.</a:t>
            </a:r>
          </a:p>
          <a:p>
            <a:r>
              <a:rPr lang="en-IN" sz="2000" dirty="0"/>
              <a:t>	Car </a:t>
            </a:r>
            <a:r>
              <a:rPr lang="en-IN" sz="2000" dirty="0" err="1"/>
              <a:t>obj</a:t>
            </a:r>
            <a:r>
              <a:rPr lang="en-IN" sz="2000" dirty="0"/>
              <a:t>;</a:t>
            </a:r>
          </a:p>
          <a:p>
            <a:r>
              <a:rPr lang="en-IN" sz="2000" dirty="0"/>
              <a:t>	return 0;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AF18F-D3AD-0748-A275-37A30F9A56C7}"/>
              </a:ext>
            </a:extLst>
          </p:cNvPr>
          <p:cNvSpPr txBox="1"/>
          <p:nvPr/>
        </p:nvSpPr>
        <p:spPr>
          <a:xfrm>
            <a:off x="1217612" y="5181600"/>
            <a:ext cx="6186948" cy="156966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</a:p>
          <a:p>
            <a:r>
              <a:rPr lang="en-IN" sz="2400" dirty="0"/>
              <a:t>This is a Vehicle</a:t>
            </a:r>
          </a:p>
          <a:p>
            <a:r>
              <a:rPr lang="en-IN" sz="2400" dirty="0"/>
              <a:t>Objects with 4 wheels are vehicles</a:t>
            </a:r>
          </a:p>
          <a:p>
            <a:r>
              <a:rPr lang="en-IN" sz="2400" dirty="0"/>
              <a:t>Car has 4 Wheels</a:t>
            </a:r>
          </a:p>
        </p:txBody>
      </p:sp>
    </p:spTree>
    <p:extLst>
      <p:ext uri="{BB962C8B-B14F-4D97-AF65-F5344CB8AC3E}">
        <p14:creationId xmlns:p14="http://schemas.microsoft.com/office/powerpoint/2010/main" val="18910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771</TotalTime>
  <Words>224</Words>
  <Application>Microsoft Office PowerPoint</Application>
  <PresentationFormat>Custom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284</cp:revision>
  <dcterms:created xsi:type="dcterms:W3CDTF">2021-12-19T05:09:16Z</dcterms:created>
  <dcterms:modified xsi:type="dcterms:W3CDTF">2023-07-23T06:12:34Z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