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6" r:id="rId6"/>
    <p:sldId id="287" r:id="rId7"/>
    <p:sldId id="288" r:id="rId8"/>
    <p:sldId id="259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92" autoAdjust="0"/>
  </p:normalViewPr>
  <p:slideViewPr>
    <p:cSldViewPr>
      <p:cViewPr varScale="1">
        <p:scale>
          <a:sx n="65" d="100"/>
          <a:sy n="65" d="100"/>
        </p:scale>
        <p:origin x="942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7/23/2023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7/23/2023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7/23/2023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7/23/2023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7/23/2023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7/23/2023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7/23/2023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7/23/2023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7/23/2023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7379677" cy="856804"/>
          </a:xfrm>
        </p:spPr>
        <p:txBody>
          <a:bodyPr/>
          <a:lstStyle/>
          <a:p>
            <a:r>
              <a:rPr lang="en-IN" b="1" dirty="0"/>
              <a:t>C++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84575"/>
              </p:ext>
            </p:extLst>
          </p:nvPr>
        </p:nvGraphicFramePr>
        <p:xfrm>
          <a:off x="455612" y="2209800"/>
          <a:ext cx="11041040" cy="138149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948">
                <a:tc gridSpan="2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C++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Hierarchical  Inheritance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Hierarchical  Inheritance</a:t>
                      </a: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Example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altLang="zh-C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Hierarchical Inheritance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B2984-378B-CECE-8BA3-C10BEC38AD75}"/>
              </a:ext>
            </a:extLst>
          </p:cNvPr>
          <p:cNvSpPr txBox="1"/>
          <p:nvPr/>
        </p:nvSpPr>
        <p:spPr>
          <a:xfrm>
            <a:off x="1143742" y="685800"/>
            <a:ext cx="1051327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In this type of inheritance, more than one subclass is inherited from a single base class. i.e. more than one derived class is created from a single base class.</a:t>
            </a:r>
          </a:p>
          <a:p>
            <a:endParaRPr lang="en-IN" sz="2000" dirty="0"/>
          </a:p>
          <a:p>
            <a:r>
              <a:rPr lang="en-IN" sz="2000" b="1" dirty="0"/>
              <a:t>Syntax:-</a:t>
            </a:r>
            <a:endParaRPr lang="en-IN" dirty="0"/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class A  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{  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    // body of the class A.  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}    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class B : public A   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{  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    // body of class B.  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}  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class C : public A  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{  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    // body of class C.  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}   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class D : public A  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{  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    // body of class D.  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5571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Hierarchical Inheritance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B2984-378B-CECE-8BA3-C10BEC38AD75}"/>
              </a:ext>
            </a:extLst>
          </p:cNvPr>
          <p:cNvSpPr txBox="1"/>
          <p:nvPr/>
        </p:nvSpPr>
        <p:spPr>
          <a:xfrm>
            <a:off x="1141412" y="1066800"/>
            <a:ext cx="10513270" cy="563231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dirty="0"/>
              <a:t>#include &lt;iostream&gt;</a:t>
            </a:r>
          </a:p>
          <a:p>
            <a:r>
              <a:rPr lang="en-GB" sz="2000" dirty="0"/>
              <a:t>using namespace std;</a:t>
            </a:r>
          </a:p>
          <a:p>
            <a:endParaRPr lang="en-GB" sz="2000" dirty="0"/>
          </a:p>
          <a:p>
            <a:r>
              <a:rPr lang="en-GB" sz="2000" dirty="0"/>
              <a:t>// base class</a:t>
            </a:r>
          </a:p>
          <a:p>
            <a:r>
              <a:rPr lang="en-GB" sz="2000" dirty="0"/>
              <a:t>class Vehicle {</a:t>
            </a:r>
          </a:p>
          <a:p>
            <a:r>
              <a:rPr lang="en-GB" sz="2000" dirty="0"/>
              <a:t>public:</a:t>
            </a:r>
          </a:p>
          <a:p>
            <a:r>
              <a:rPr lang="en-GB" sz="2000" dirty="0"/>
              <a:t>	Vehicle() { </a:t>
            </a:r>
            <a:r>
              <a:rPr lang="en-GB" sz="2000" dirty="0" err="1"/>
              <a:t>cout</a:t>
            </a:r>
            <a:r>
              <a:rPr lang="en-GB" sz="2000" dirty="0"/>
              <a:t> &lt;&lt; "This is a Vehicle\n"; }</a:t>
            </a:r>
          </a:p>
          <a:p>
            <a:r>
              <a:rPr lang="en-GB" sz="2000" dirty="0"/>
              <a:t>};</a:t>
            </a:r>
          </a:p>
          <a:p>
            <a:endParaRPr lang="en-GB" sz="2000" dirty="0"/>
          </a:p>
          <a:p>
            <a:r>
              <a:rPr lang="en-GB" sz="2000" dirty="0"/>
              <a:t>// first sub class</a:t>
            </a:r>
          </a:p>
          <a:p>
            <a:r>
              <a:rPr lang="en-GB" sz="2000" dirty="0"/>
              <a:t>class Car : public Vehicle {</a:t>
            </a:r>
          </a:p>
          <a:p>
            <a:r>
              <a:rPr lang="en-GB" sz="2000" dirty="0"/>
              <a:t>};</a:t>
            </a:r>
          </a:p>
          <a:p>
            <a:endParaRPr lang="en-GB" sz="2000" dirty="0"/>
          </a:p>
          <a:p>
            <a:r>
              <a:rPr lang="en-GB" sz="2000" dirty="0"/>
              <a:t>// second sub class</a:t>
            </a:r>
          </a:p>
          <a:p>
            <a:r>
              <a:rPr lang="en-GB" sz="2000" dirty="0"/>
              <a:t>class Bus : public Vehicle {</a:t>
            </a:r>
          </a:p>
          <a:p>
            <a:r>
              <a:rPr lang="en-GB" sz="2000" dirty="0"/>
              <a:t>};</a:t>
            </a:r>
          </a:p>
          <a:p>
            <a:endParaRPr lang="en-GB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9461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Hierarchical Inheritance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B2984-378B-CECE-8BA3-C10BEC38AD75}"/>
              </a:ext>
            </a:extLst>
          </p:cNvPr>
          <p:cNvSpPr txBox="1"/>
          <p:nvPr/>
        </p:nvSpPr>
        <p:spPr>
          <a:xfrm>
            <a:off x="989012" y="1524000"/>
            <a:ext cx="10513270" cy="317009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dirty="0"/>
              <a:t>// main function</a:t>
            </a:r>
          </a:p>
          <a:p>
            <a:r>
              <a:rPr lang="en-GB" sz="2000" dirty="0"/>
              <a:t>int main()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/>
              <a:t>	// Creating object of sub class will</a:t>
            </a:r>
          </a:p>
          <a:p>
            <a:r>
              <a:rPr lang="en-GB" sz="2000" dirty="0"/>
              <a:t>	// invoke the constructor of base class.</a:t>
            </a:r>
          </a:p>
          <a:p>
            <a:r>
              <a:rPr lang="en-GB" sz="2000" dirty="0"/>
              <a:t>	Car obj1;</a:t>
            </a:r>
          </a:p>
          <a:p>
            <a:r>
              <a:rPr lang="en-GB" sz="2000" dirty="0"/>
              <a:t>	Bus obj2;</a:t>
            </a:r>
          </a:p>
          <a:p>
            <a:r>
              <a:rPr lang="en-GB" sz="2000" dirty="0"/>
              <a:t>	return 0;</a:t>
            </a:r>
          </a:p>
          <a:p>
            <a:r>
              <a:rPr lang="en-GB" sz="2000" dirty="0"/>
              <a:t>}</a:t>
            </a:r>
          </a:p>
          <a:p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9AC88-9440-77EB-3694-1414EDBACEC0}"/>
              </a:ext>
            </a:extLst>
          </p:cNvPr>
          <p:cNvSpPr txBox="1"/>
          <p:nvPr/>
        </p:nvSpPr>
        <p:spPr>
          <a:xfrm>
            <a:off x="989012" y="5105400"/>
            <a:ext cx="6186948" cy="1200329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/>
              <a:t>Output:</a:t>
            </a:r>
          </a:p>
          <a:p>
            <a:r>
              <a:rPr lang="en-GB" sz="2400" dirty="0"/>
              <a:t>This is a Vehicle</a:t>
            </a:r>
          </a:p>
          <a:p>
            <a:r>
              <a:rPr lang="en-GB" sz="2400" dirty="0"/>
              <a:t>This is a Vehicle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3282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90AAB-E987-B9FA-1ADB-08793479F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Anirudha Gaikwad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771</TotalTime>
  <Words>218</Words>
  <Application>Microsoft Office PowerPoint</Application>
  <PresentationFormat>Custom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Constantia</vt:lpstr>
      <vt:lpstr>Verdana</vt:lpstr>
      <vt:lpstr>Wingdings</vt:lpstr>
      <vt:lpstr>Cooking 16x9</vt:lpstr>
      <vt:lpstr>C++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Vaibhavi Dixit</cp:lastModifiedBy>
  <cp:revision>285</cp:revision>
  <dcterms:created xsi:type="dcterms:W3CDTF">2021-12-19T05:09:16Z</dcterms:created>
  <dcterms:modified xsi:type="dcterms:W3CDTF">2023-07-23T06:13:11Z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