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6" r:id="rId6"/>
    <p:sldId id="287" r:id="rId7"/>
    <p:sldId id="288" r:id="rId8"/>
    <p:sldId id="259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92" autoAdjust="0"/>
  </p:normalViewPr>
  <p:slideViewPr>
    <p:cSldViewPr>
      <p:cViewPr varScale="1">
        <p:scale>
          <a:sx n="69" d="100"/>
          <a:sy n="69" d="100"/>
        </p:scale>
        <p:origin x="78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7/23/2023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7/23/2023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7/23/2023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7/23/2023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7/23/2023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7/23/2023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7/23/2023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7/23/2023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7379677" cy="856804"/>
          </a:xfrm>
        </p:spPr>
        <p:txBody>
          <a:bodyPr/>
          <a:lstStyle/>
          <a:p>
            <a:r>
              <a:rPr lang="en-IN" b="1" dirty="0"/>
              <a:t>C++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41807"/>
              </p:ext>
            </p:extLst>
          </p:nvPr>
        </p:nvGraphicFramePr>
        <p:xfrm>
          <a:off x="455612" y="2209800"/>
          <a:ext cx="11041040" cy="1381496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948">
                <a:tc gridSpan="2"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C++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Hybrid  Inheritance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Hybrid  Inheritance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Example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Hybrid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B2984-378B-CECE-8BA3-C10BEC38AD75}"/>
              </a:ext>
            </a:extLst>
          </p:cNvPr>
          <p:cNvSpPr txBox="1"/>
          <p:nvPr/>
        </p:nvSpPr>
        <p:spPr>
          <a:xfrm>
            <a:off x="1390835" y="2209800"/>
            <a:ext cx="90277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accent3">
                    <a:lumMod val="50000"/>
                  </a:schemeClr>
                </a:solidFill>
              </a:rPr>
              <a:t>Hybrid Inheritance is implemented by combining more than one type of inheritance.</a:t>
            </a:r>
          </a:p>
          <a:p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 For example: Combining Hierarchical inheritance and Multiple Inheritance. </a:t>
            </a:r>
          </a:p>
          <a:p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Hybrid Inheritance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B2984-378B-CECE-8BA3-C10BEC38AD75}"/>
              </a:ext>
            </a:extLst>
          </p:cNvPr>
          <p:cNvSpPr txBox="1"/>
          <p:nvPr/>
        </p:nvSpPr>
        <p:spPr>
          <a:xfrm>
            <a:off x="1141412" y="1066800"/>
            <a:ext cx="10513270" cy="563231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#include &lt;iostream&gt;</a:t>
            </a:r>
          </a:p>
          <a:p>
            <a:r>
              <a:rPr lang="en-IN" sz="2000" dirty="0"/>
              <a:t>using namespace std;</a:t>
            </a:r>
          </a:p>
          <a:p>
            <a:endParaRPr lang="en-IN" sz="2000" dirty="0"/>
          </a:p>
          <a:p>
            <a:r>
              <a:rPr lang="en-IN" sz="2000" dirty="0"/>
              <a:t>// base class</a:t>
            </a:r>
          </a:p>
          <a:p>
            <a:r>
              <a:rPr lang="en-IN" sz="2000" dirty="0"/>
              <a:t>class Vehicle {</a:t>
            </a:r>
          </a:p>
          <a:p>
            <a:r>
              <a:rPr lang="en-IN" sz="2000" dirty="0"/>
              <a:t>public:</a:t>
            </a:r>
          </a:p>
          <a:p>
            <a:r>
              <a:rPr lang="en-IN" sz="2000" dirty="0"/>
              <a:t>	Vehicle() { </a:t>
            </a:r>
            <a:r>
              <a:rPr lang="en-IN" sz="2000" dirty="0" err="1"/>
              <a:t>cout</a:t>
            </a:r>
            <a:r>
              <a:rPr lang="en-IN" sz="2000" dirty="0"/>
              <a:t> &lt;&lt; "This is a Vehicle\n"; }</a:t>
            </a:r>
          </a:p>
          <a:p>
            <a:r>
              <a:rPr lang="en-IN" sz="2000" dirty="0"/>
              <a:t>};</a:t>
            </a:r>
          </a:p>
          <a:p>
            <a:endParaRPr lang="en-IN" sz="2000" dirty="0"/>
          </a:p>
          <a:p>
            <a:r>
              <a:rPr lang="en-IN" sz="2000" dirty="0"/>
              <a:t>// base class</a:t>
            </a:r>
          </a:p>
          <a:p>
            <a:r>
              <a:rPr lang="en-IN" sz="2000" dirty="0"/>
              <a:t>class Fare {</a:t>
            </a:r>
          </a:p>
          <a:p>
            <a:r>
              <a:rPr lang="en-IN" sz="2000" dirty="0"/>
              <a:t>public:</a:t>
            </a:r>
          </a:p>
          <a:p>
            <a:r>
              <a:rPr lang="en-IN" sz="2000" dirty="0"/>
              <a:t>	Fare() { </a:t>
            </a:r>
            <a:r>
              <a:rPr lang="en-IN" sz="2000" dirty="0" err="1"/>
              <a:t>cout</a:t>
            </a:r>
            <a:r>
              <a:rPr lang="en-IN" sz="2000" dirty="0"/>
              <a:t> &lt;&lt; "Fare of Vehicle\n"; }</a:t>
            </a:r>
          </a:p>
          <a:p>
            <a:r>
              <a:rPr lang="en-IN" sz="2000" dirty="0"/>
              <a:t>};</a:t>
            </a:r>
          </a:p>
          <a:p>
            <a:endParaRPr lang="en-IN" sz="2000" dirty="0"/>
          </a:p>
          <a:p>
            <a:r>
              <a:rPr lang="en-IN" sz="2000" dirty="0"/>
              <a:t>// first sub class</a:t>
            </a:r>
          </a:p>
          <a:p>
            <a:r>
              <a:rPr lang="en-IN" sz="2000" dirty="0"/>
              <a:t>class Car : public Vehicle {</a:t>
            </a:r>
          </a:p>
          <a:p>
            <a:r>
              <a:rPr lang="en-IN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9461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03"/>
            <a:ext cx="11809412" cy="809897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pPr marL="0" indent="0" algn="just">
              <a:buNone/>
            </a:pPr>
            <a:r>
              <a:rPr lang="en-GB" sz="4000" b="1" dirty="0"/>
              <a:t>Hybrid Inheritance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B2984-378B-CECE-8BA3-C10BEC38AD75}"/>
              </a:ext>
            </a:extLst>
          </p:cNvPr>
          <p:cNvSpPr txBox="1"/>
          <p:nvPr/>
        </p:nvSpPr>
        <p:spPr>
          <a:xfrm>
            <a:off x="1141412" y="1143000"/>
            <a:ext cx="10513270" cy="378565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000" dirty="0"/>
              <a:t>// second sub class</a:t>
            </a:r>
          </a:p>
          <a:p>
            <a:r>
              <a:rPr lang="en-IN" sz="2000" dirty="0"/>
              <a:t>class Bus : public Vehicle, public Fare {</a:t>
            </a:r>
          </a:p>
          <a:p>
            <a:r>
              <a:rPr lang="en-IN" sz="2000" dirty="0"/>
              <a:t>};</a:t>
            </a:r>
          </a:p>
          <a:p>
            <a:endParaRPr lang="en-IN" sz="2000" dirty="0"/>
          </a:p>
          <a:p>
            <a:r>
              <a:rPr lang="en-IN" sz="2000" dirty="0"/>
              <a:t>// main function</a:t>
            </a:r>
          </a:p>
          <a:p>
            <a:r>
              <a:rPr lang="en-IN" sz="2000" dirty="0"/>
              <a:t>int main()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	// Creating object of sub class will</a:t>
            </a:r>
          </a:p>
          <a:p>
            <a:r>
              <a:rPr lang="en-IN" sz="2000" dirty="0"/>
              <a:t>	// invoke the constructor of base class.</a:t>
            </a:r>
          </a:p>
          <a:p>
            <a:r>
              <a:rPr lang="en-IN" sz="2000" dirty="0"/>
              <a:t>	Bus obj2;</a:t>
            </a:r>
          </a:p>
          <a:p>
            <a:r>
              <a:rPr lang="en-IN" sz="2000" dirty="0"/>
              <a:t>	return 0;</a:t>
            </a:r>
          </a:p>
          <a:p>
            <a:r>
              <a:rPr lang="en-IN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9AC88-9440-77EB-3694-1414EDBACEC0}"/>
              </a:ext>
            </a:extLst>
          </p:cNvPr>
          <p:cNvSpPr txBox="1"/>
          <p:nvPr/>
        </p:nvSpPr>
        <p:spPr>
          <a:xfrm>
            <a:off x="989012" y="5124271"/>
            <a:ext cx="6186948" cy="120032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/>
              <a:t>Output</a:t>
            </a:r>
          </a:p>
          <a:p>
            <a:r>
              <a:rPr lang="en-IN" sz="2400" dirty="0"/>
              <a:t>This is a Vehicle</a:t>
            </a:r>
          </a:p>
          <a:p>
            <a:r>
              <a:rPr lang="en-IN" sz="2400" dirty="0"/>
              <a:t>Fare of Vehicle</a:t>
            </a:r>
          </a:p>
        </p:txBody>
      </p:sp>
    </p:spTree>
    <p:extLst>
      <p:ext uri="{BB962C8B-B14F-4D97-AF65-F5344CB8AC3E}">
        <p14:creationId xmlns:p14="http://schemas.microsoft.com/office/powerpoint/2010/main" val="4328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048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0AAB-E987-B9FA-1ADB-08793479F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Anirudha Gaikwad</a:t>
            </a: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773</TotalTime>
  <Words>171</Words>
  <Application>Microsoft Office PowerPoint</Application>
  <PresentationFormat>Custom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Constantia</vt:lpstr>
      <vt:lpstr>Verdana</vt:lpstr>
      <vt:lpstr>Wingdings</vt:lpstr>
      <vt:lpstr>Cooking 16x9</vt:lpstr>
      <vt:lpstr>C++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Vaibhavi Dixit</cp:lastModifiedBy>
  <cp:revision>291</cp:revision>
  <dcterms:created xsi:type="dcterms:W3CDTF">2021-12-19T05:09:16Z</dcterms:created>
  <dcterms:modified xsi:type="dcterms:W3CDTF">2023-07-23T06:16:51Z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