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8" r:id="rId6"/>
    <p:sldId id="266" r:id="rId7"/>
    <p:sldId id="262" r:id="rId8"/>
    <p:sldId id="267" r:id="rId9"/>
    <p:sldId id="259"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5" d="100"/>
          <a:sy n="65" d="100"/>
        </p:scale>
        <p:origin x="942"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2322968922"/>
              </p:ext>
            </p:extLst>
          </p:nvPr>
        </p:nvGraphicFramePr>
        <p:xfrm>
          <a:off x="455612" y="2209800"/>
          <a:ext cx="11041040" cy="138149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Virtual function</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GB" sz="2400" kern="1200" dirty="0">
                          <a:solidFill>
                            <a:schemeClr val="dk1"/>
                          </a:solidFill>
                          <a:latin typeface="+mn-lt"/>
                          <a:ea typeface="+mn-ea"/>
                          <a:cs typeface="+mn-cs"/>
                        </a:rPr>
                        <a:t>Why Virtual Function? </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C++ Override Identifier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1000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Virtual function</a:t>
            </a:r>
          </a:p>
        </p:txBody>
      </p:sp>
      <p:sp>
        <p:nvSpPr>
          <p:cNvPr id="4" name="TextBox 3">
            <a:extLst>
              <a:ext uri="{FF2B5EF4-FFF2-40B4-BE49-F238E27FC236}">
                <a16:creationId xmlns:a16="http://schemas.microsoft.com/office/drawing/2014/main" id="{3B6818AF-0421-9161-CB00-2D5AA5DD7BB9}"/>
              </a:ext>
            </a:extLst>
          </p:cNvPr>
          <p:cNvSpPr txBox="1"/>
          <p:nvPr/>
        </p:nvSpPr>
        <p:spPr>
          <a:xfrm>
            <a:off x="837406" y="1676400"/>
            <a:ext cx="10514806" cy="4154984"/>
          </a:xfrm>
          <a:prstGeom prst="rect">
            <a:avLst/>
          </a:prstGeom>
          <a:noFill/>
        </p:spPr>
        <p:txBody>
          <a:bodyPr wrap="square">
            <a:spAutoFit/>
          </a:bodyPr>
          <a:lstStyle/>
          <a:p>
            <a:r>
              <a:rPr lang="en-GB" dirty="0">
                <a:solidFill>
                  <a:schemeClr val="accent3">
                    <a:lumMod val="50000"/>
                  </a:schemeClr>
                </a:solidFill>
              </a:rPr>
              <a:t>A virtual function is a member function that is declared in the base class using the keyword virtual and is re-defined (Overridden) in the derived class. </a:t>
            </a:r>
          </a:p>
          <a:p>
            <a:endParaRPr lang="en-GB" dirty="0">
              <a:solidFill>
                <a:schemeClr val="accent3">
                  <a:lumMod val="50000"/>
                </a:schemeClr>
              </a:solidFill>
            </a:endParaRPr>
          </a:p>
          <a:p>
            <a:r>
              <a:rPr lang="en-GB" dirty="0">
                <a:solidFill>
                  <a:schemeClr val="accent3">
                    <a:lumMod val="50000"/>
                  </a:schemeClr>
                </a:solidFill>
              </a:rPr>
              <a:t>It tells the compiler to perform late binding where the compiler matches the object with the right called function and executes it during the runtime. </a:t>
            </a:r>
          </a:p>
          <a:p>
            <a:endParaRPr lang="en-GB" dirty="0"/>
          </a:p>
          <a:p>
            <a:r>
              <a:rPr lang="en-GB" dirty="0"/>
              <a:t>This technique falls under Runtime Polymorphism.</a:t>
            </a:r>
          </a:p>
          <a:p>
            <a:endParaRPr lang="en-GB" dirty="0"/>
          </a:p>
          <a:p>
            <a:r>
              <a:rPr lang="en-GB" dirty="0"/>
              <a:t>The term Polymorphism means the ability to take many forms. </a:t>
            </a:r>
          </a:p>
          <a:p>
            <a:r>
              <a:rPr lang="en-GB" dirty="0"/>
              <a:t>It occurs if there is a hierarchy of classes that are all related to each other by inheritance.</a:t>
            </a:r>
            <a:endParaRPr lang="en-IN"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Why Virtual Function?</a:t>
            </a:r>
          </a:p>
        </p:txBody>
      </p:sp>
      <p:sp>
        <p:nvSpPr>
          <p:cNvPr id="5" name="TextBox 4">
            <a:extLst>
              <a:ext uri="{FF2B5EF4-FFF2-40B4-BE49-F238E27FC236}">
                <a16:creationId xmlns:a16="http://schemas.microsoft.com/office/drawing/2014/main" id="{A06C0DFF-8766-93F2-D9B6-3E5650C06A1F}"/>
              </a:ext>
            </a:extLst>
          </p:cNvPr>
          <p:cNvSpPr txBox="1"/>
          <p:nvPr/>
        </p:nvSpPr>
        <p:spPr>
          <a:xfrm>
            <a:off x="1293812" y="685800"/>
            <a:ext cx="4208464" cy="3693319"/>
          </a:xfrm>
          <a:prstGeom prst="rect">
            <a:avLst/>
          </a:prstGeom>
          <a:noFill/>
        </p:spPr>
        <p:txBody>
          <a:bodyPr wrap="square">
            <a:spAutoFit/>
          </a:bodyPr>
          <a:lstStyle/>
          <a:p>
            <a:r>
              <a:rPr lang="en-IN" sz="1800" dirty="0">
                <a:solidFill>
                  <a:schemeClr val="accent3">
                    <a:lumMod val="50000"/>
                  </a:schemeClr>
                </a:solidFill>
              </a:rPr>
              <a:t>For example, consider the code below:</a:t>
            </a:r>
            <a:endParaRPr lang="en-IN" sz="1800" dirty="0"/>
          </a:p>
          <a:p>
            <a:r>
              <a:rPr lang="en-IN" sz="1800" dirty="0"/>
              <a:t>class Base {</a:t>
            </a:r>
          </a:p>
          <a:p>
            <a:r>
              <a:rPr lang="en-IN" sz="1800" dirty="0"/>
              <a:t>   public:</a:t>
            </a:r>
          </a:p>
          <a:p>
            <a:r>
              <a:rPr lang="en-IN" sz="1800" dirty="0"/>
              <a:t>    void print() {</a:t>
            </a:r>
          </a:p>
          <a:p>
            <a:r>
              <a:rPr lang="en-IN" sz="1800" dirty="0"/>
              <a:t>        // code</a:t>
            </a:r>
          </a:p>
          <a:p>
            <a:r>
              <a:rPr lang="en-IN" sz="1800" dirty="0"/>
              <a:t>    }</a:t>
            </a:r>
          </a:p>
          <a:p>
            <a:r>
              <a:rPr lang="en-IN" sz="1800" dirty="0"/>
              <a:t>};</a:t>
            </a:r>
          </a:p>
          <a:p>
            <a:r>
              <a:rPr lang="en-IN" sz="1800" dirty="0"/>
              <a:t>class Derived : public Base {</a:t>
            </a:r>
          </a:p>
          <a:p>
            <a:r>
              <a:rPr lang="en-IN" sz="1800" dirty="0"/>
              <a:t>   public:</a:t>
            </a:r>
          </a:p>
          <a:p>
            <a:r>
              <a:rPr lang="en-IN" sz="1800" dirty="0"/>
              <a:t>    void print() {</a:t>
            </a:r>
          </a:p>
          <a:p>
            <a:r>
              <a:rPr lang="en-IN" sz="1800" dirty="0"/>
              <a:t>        // code</a:t>
            </a:r>
          </a:p>
          <a:p>
            <a:r>
              <a:rPr lang="en-IN" sz="1800" dirty="0"/>
              <a:t>    }</a:t>
            </a:r>
          </a:p>
          <a:p>
            <a:r>
              <a:rPr lang="en-IN" sz="1800" dirty="0"/>
              <a:t>};</a:t>
            </a:r>
          </a:p>
        </p:txBody>
      </p:sp>
      <p:sp>
        <p:nvSpPr>
          <p:cNvPr id="7" name="TextBox 6">
            <a:extLst>
              <a:ext uri="{FF2B5EF4-FFF2-40B4-BE49-F238E27FC236}">
                <a16:creationId xmlns:a16="http://schemas.microsoft.com/office/drawing/2014/main" id="{FBC03C32-292E-5935-97AF-50EA486AE107}"/>
              </a:ext>
            </a:extLst>
          </p:cNvPr>
          <p:cNvSpPr txBox="1"/>
          <p:nvPr/>
        </p:nvSpPr>
        <p:spPr>
          <a:xfrm>
            <a:off x="5730875" y="711200"/>
            <a:ext cx="5849938" cy="3139321"/>
          </a:xfrm>
          <a:prstGeom prst="rect">
            <a:avLst/>
          </a:prstGeom>
          <a:noFill/>
        </p:spPr>
        <p:txBody>
          <a:bodyPr wrap="square">
            <a:spAutoFit/>
          </a:bodyPr>
          <a:lstStyle/>
          <a:p>
            <a:r>
              <a:rPr lang="en-IN" sz="1800" dirty="0">
                <a:solidFill>
                  <a:srgbClr val="FF0000"/>
                </a:solidFill>
              </a:rPr>
              <a:t>Later, if we create a pointer of Base type to point to an object of Derived class and call the print() function, it calls the print() function of the Base class. In other words, the member function of Base is not overridden.</a:t>
            </a:r>
          </a:p>
          <a:p>
            <a:endParaRPr lang="en-IN" sz="1800" dirty="0">
              <a:solidFill>
                <a:srgbClr val="FF0000"/>
              </a:solidFill>
            </a:endParaRPr>
          </a:p>
          <a:p>
            <a:r>
              <a:rPr lang="en-IN" sz="1800" dirty="0"/>
              <a:t>int main() {</a:t>
            </a:r>
          </a:p>
          <a:p>
            <a:r>
              <a:rPr lang="en-IN" sz="1800" dirty="0"/>
              <a:t>    Derived derived1;</a:t>
            </a:r>
          </a:p>
          <a:p>
            <a:r>
              <a:rPr lang="en-IN" sz="1800" dirty="0"/>
              <a:t>    Base* base1 = &amp;derived1; // calls function of Base class</a:t>
            </a:r>
          </a:p>
          <a:p>
            <a:r>
              <a:rPr lang="en-IN" sz="1800" dirty="0"/>
              <a:t>    base1-&gt;print();</a:t>
            </a:r>
          </a:p>
          <a:p>
            <a:r>
              <a:rPr lang="en-IN" sz="1800" dirty="0"/>
              <a:t>    return 0;</a:t>
            </a:r>
          </a:p>
          <a:p>
            <a:r>
              <a:rPr lang="en-IN" sz="1800" dirty="0"/>
              <a:t>}</a:t>
            </a:r>
          </a:p>
        </p:txBody>
      </p:sp>
      <p:sp>
        <p:nvSpPr>
          <p:cNvPr id="6" name="TextBox 5">
            <a:extLst>
              <a:ext uri="{FF2B5EF4-FFF2-40B4-BE49-F238E27FC236}">
                <a16:creationId xmlns:a16="http://schemas.microsoft.com/office/drawing/2014/main" id="{396FCC5E-C3D8-7F64-CDFD-ABEC40370DB8}"/>
              </a:ext>
            </a:extLst>
          </p:cNvPr>
          <p:cNvSpPr txBox="1"/>
          <p:nvPr/>
        </p:nvSpPr>
        <p:spPr>
          <a:xfrm>
            <a:off x="455612" y="4272771"/>
            <a:ext cx="11506200" cy="2554545"/>
          </a:xfrm>
          <a:prstGeom prst="rect">
            <a:avLst/>
          </a:prstGeom>
          <a:noFill/>
        </p:spPr>
        <p:txBody>
          <a:bodyPr wrap="square">
            <a:spAutoFit/>
          </a:bodyPr>
          <a:lstStyle/>
          <a:p>
            <a:r>
              <a:rPr lang="en-IN" sz="2000" dirty="0">
                <a:solidFill>
                  <a:schemeClr val="accent1"/>
                </a:solidFill>
              </a:rPr>
              <a:t>In order to avoid this, we declare the print() function of the Base class as virtual by using the virtual keyword.</a:t>
            </a:r>
            <a:endParaRPr lang="en-IN" sz="2000" dirty="0"/>
          </a:p>
          <a:p>
            <a:r>
              <a:rPr lang="en-IN" sz="2000" dirty="0"/>
              <a:t>class Base {</a:t>
            </a:r>
          </a:p>
          <a:p>
            <a:r>
              <a:rPr lang="en-IN" sz="2000" dirty="0"/>
              <a:t>   public:</a:t>
            </a:r>
          </a:p>
          <a:p>
            <a:r>
              <a:rPr lang="en-IN" sz="2000" dirty="0"/>
              <a:t>    </a:t>
            </a:r>
            <a:r>
              <a:rPr lang="en-IN" sz="2000" dirty="0">
                <a:solidFill>
                  <a:schemeClr val="accent3">
                    <a:lumMod val="50000"/>
                  </a:schemeClr>
                </a:solidFill>
              </a:rPr>
              <a:t>virtual</a:t>
            </a:r>
            <a:r>
              <a:rPr lang="en-IN" sz="2000" dirty="0"/>
              <a:t> void print() {</a:t>
            </a:r>
          </a:p>
          <a:p>
            <a:r>
              <a:rPr lang="en-IN" sz="2000" dirty="0"/>
              <a:t>        // code</a:t>
            </a:r>
          </a:p>
          <a:p>
            <a:r>
              <a:rPr lang="en-IN" sz="2000" dirty="0"/>
              <a:t>    }</a:t>
            </a:r>
          </a:p>
          <a:p>
            <a:r>
              <a:rPr lang="en-IN" sz="2000" dirty="0"/>
              <a:t>};</a:t>
            </a:r>
          </a:p>
        </p:txBody>
      </p:sp>
    </p:spTree>
    <p:extLst>
      <p:ext uri="{BB962C8B-B14F-4D97-AF65-F5344CB8AC3E}">
        <p14:creationId xmlns:p14="http://schemas.microsoft.com/office/powerpoint/2010/main" val="379867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C++ Override Identifier</a:t>
            </a:r>
          </a:p>
        </p:txBody>
      </p:sp>
      <p:sp>
        <p:nvSpPr>
          <p:cNvPr id="4" name="TextBox 3">
            <a:extLst>
              <a:ext uri="{FF2B5EF4-FFF2-40B4-BE49-F238E27FC236}">
                <a16:creationId xmlns:a16="http://schemas.microsoft.com/office/drawing/2014/main" id="{3B6818AF-0421-9161-CB00-2D5AA5DD7BB9}"/>
              </a:ext>
            </a:extLst>
          </p:cNvPr>
          <p:cNvSpPr txBox="1"/>
          <p:nvPr/>
        </p:nvSpPr>
        <p:spPr>
          <a:xfrm>
            <a:off x="1127124" y="838200"/>
            <a:ext cx="10668000" cy="5878532"/>
          </a:xfrm>
          <a:prstGeom prst="rect">
            <a:avLst/>
          </a:prstGeom>
          <a:noFill/>
        </p:spPr>
        <p:txBody>
          <a:bodyPr wrap="square">
            <a:spAutoFit/>
          </a:bodyPr>
          <a:lstStyle/>
          <a:p>
            <a:r>
              <a:rPr lang="en-GB" sz="2000" dirty="0"/>
              <a:t>C++ 11 has given us a new identifier </a:t>
            </a:r>
            <a:r>
              <a:rPr lang="en-GB" sz="2000" dirty="0">
                <a:solidFill>
                  <a:schemeClr val="accent3">
                    <a:lumMod val="50000"/>
                  </a:schemeClr>
                </a:solidFill>
              </a:rPr>
              <a:t>override</a:t>
            </a:r>
            <a:r>
              <a:rPr lang="en-GB" sz="2000" dirty="0"/>
              <a:t> that is very useful to avoid bugs while using virtual functions.</a:t>
            </a:r>
          </a:p>
          <a:p>
            <a:endParaRPr lang="en-GB" sz="2000" dirty="0"/>
          </a:p>
          <a:p>
            <a:r>
              <a:rPr lang="en-GB" sz="2000" dirty="0"/>
              <a:t>This identifier specifies the member functions of the derived classes that override the member function of the base class.</a:t>
            </a:r>
          </a:p>
          <a:p>
            <a:endParaRPr lang="en-GB" sz="2000" dirty="0"/>
          </a:p>
          <a:p>
            <a:r>
              <a:rPr lang="en-GB" sz="2000" b="1" dirty="0"/>
              <a:t>For example,</a:t>
            </a:r>
          </a:p>
          <a:p>
            <a:endParaRPr lang="en-GB" sz="2000" dirty="0"/>
          </a:p>
          <a:p>
            <a:r>
              <a:rPr lang="en-GB" sz="1800" dirty="0"/>
              <a:t>class Base {</a:t>
            </a:r>
          </a:p>
          <a:p>
            <a:r>
              <a:rPr lang="en-GB" sz="1800" dirty="0"/>
              <a:t>   public:</a:t>
            </a:r>
          </a:p>
          <a:p>
            <a:r>
              <a:rPr lang="en-GB" sz="1800" dirty="0"/>
              <a:t>    virtual void print() {</a:t>
            </a:r>
          </a:p>
          <a:p>
            <a:r>
              <a:rPr lang="en-GB" sz="1800" dirty="0"/>
              <a:t>        // code</a:t>
            </a:r>
          </a:p>
          <a:p>
            <a:r>
              <a:rPr lang="en-GB" sz="1800" dirty="0"/>
              <a:t>    }</a:t>
            </a:r>
          </a:p>
          <a:p>
            <a:r>
              <a:rPr lang="en-GB" sz="1800" dirty="0"/>
              <a:t>};</a:t>
            </a:r>
          </a:p>
          <a:p>
            <a:r>
              <a:rPr lang="en-GB" sz="1800" dirty="0"/>
              <a:t>class Derived : public Base {</a:t>
            </a:r>
          </a:p>
          <a:p>
            <a:r>
              <a:rPr lang="en-GB" sz="1800" dirty="0"/>
              <a:t>   public:</a:t>
            </a:r>
          </a:p>
          <a:p>
            <a:r>
              <a:rPr lang="en-GB" sz="1800" dirty="0"/>
              <a:t>    void print() </a:t>
            </a:r>
            <a:r>
              <a:rPr lang="en-GB" sz="1800" dirty="0">
                <a:solidFill>
                  <a:schemeClr val="accent3">
                    <a:lumMod val="50000"/>
                  </a:schemeClr>
                </a:solidFill>
              </a:rPr>
              <a:t>override</a:t>
            </a:r>
            <a:r>
              <a:rPr lang="en-GB" sz="1800" dirty="0"/>
              <a:t> {</a:t>
            </a:r>
          </a:p>
          <a:p>
            <a:r>
              <a:rPr lang="en-GB" sz="1800" dirty="0"/>
              <a:t>        // code</a:t>
            </a:r>
          </a:p>
          <a:p>
            <a:r>
              <a:rPr lang="en-GB" sz="1800" dirty="0"/>
              <a:t>    }</a:t>
            </a:r>
          </a:p>
          <a:p>
            <a:r>
              <a:rPr lang="en-GB" sz="1800" dirty="0"/>
              <a:t>};</a:t>
            </a:r>
            <a:endParaRPr lang="en-IN" sz="1800" dirty="0"/>
          </a:p>
        </p:txBody>
      </p:sp>
    </p:spTree>
    <p:extLst>
      <p:ext uri="{BB962C8B-B14F-4D97-AF65-F5344CB8AC3E}">
        <p14:creationId xmlns:p14="http://schemas.microsoft.com/office/powerpoint/2010/main" val="6329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C++ Override Identifier</a:t>
            </a:r>
          </a:p>
        </p:txBody>
      </p:sp>
      <p:sp>
        <p:nvSpPr>
          <p:cNvPr id="4" name="TextBox 3">
            <a:extLst>
              <a:ext uri="{FF2B5EF4-FFF2-40B4-BE49-F238E27FC236}">
                <a16:creationId xmlns:a16="http://schemas.microsoft.com/office/drawing/2014/main" id="{3B6818AF-0421-9161-CB00-2D5AA5DD7BB9}"/>
              </a:ext>
            </a:extLst>
          </p:cNvPr>
          <p:cNvSpPr txBox="1"/>
          <p:nvPr/>
        </p:nvSpPr>
        <p:spPr>
          <a:xfrm>
            <a:off x="1114424" y="1981200"/>
            <a:ext cx="9856788" cy="2585323"/>
          </a:xfrm>
          <a:prstGeom prst="rect">
            <a:avLst/>
          </a:prstGeom>
          <a:noFill/>
        </p:spPr>
        <p:txBody>
          <a:bodyPr wrap="square">
            <a:spAutoFit/>
          </a:bodyPr>
          <a:lstStyle/>
          <a:p>
            <a:r>
              <a:rPr lang="en-GB" sz="1800" b="1" dirty="0">
                <a:solidFill>
                  <a:schemeClr val="accent2">
                    <a:lumMod val="50000"/>
                  </a:schemeClr>
                </a:solidFill>
              </a:rPr>
              <a:t>Use of C++ override</a:t>
            </a:r>
          </a:p>
          <a:p>
            <a:endParaRPr lang="en-GB" sz="1800" b="1" dirty="0">
              <a:solidFill>
                <a:schemeClr val="accent2">
                  <a:lumMod val="50000"/>
                </a:schemeClr>
              </a:solidFill>
            </a:endParaRPr>
          </a:p>
          <a:p>
            <a:pPr marL="285750" indent="-285750">
              <a:buClr>
                <a:schemeClr val="accent1">
                  <a:lumMod val="75000"/>
                </a:schemeClr>
              </a:buClr>
              <a:buFont typeface="Wingdings" panose="05000000000000000000" pitchFamily="2" charset="2"/>
              <a:buChar char="ü"/>
            </a:pPr>
            <a:r>
              <a:rPr lang="en-GB" sz="1800" dirty="0"/>
              <a:t>When using virtual functions, it is possible to make mistakes while declaring the member functions of the derived classes.</a:t>
            </a:r>
          </a:p>
          <a:p>
            <a:pPr marL="285750" indent="-285750">
              <a:buClr>
                <a:schemeClr val="accent1">
                  <a:lumMod val="75000"/>
                </a:schemeClr>
              </a:buClr>
              <a:buFont typeface="Wingdings" panose="05000000000000000000" pitchFamily="2" charset="2"/>
              <a:buChar char="ü"/>
            </a:pPr>
            <a:endParaRPr lang="en-GB" sz="1800" dirty="0"/>
          </a:p>
          <a:p>
            <a:pPr marL="285750" indent="-285750">
              <a:buClr>
                <a:schemeClr val="accent1">
                  <a:lumMod val="75000"/>
                </a:schemeClr>
              </a:buClr>
              <a:buFont typeface="Wingdings" panose="05000000000000000000" pitchFamily="2" charset="2"/>
              <a:buChar char="ü"/>
            </a:pPr>
            <a:r>
              <a:rPr lang="en-GB" sz="1800" dirty="0"/>
              <a:t>Using the override identifier prompts the compiler to display error messages when these mistakes are made.</a:t>
            </a:r>
          </a:p>
          <a:p>
            <a:pPr marL="285750" indent="-285750">
              <a:buClr>
                <a:schemeClr val="accent1">
                  <a:lumMod val="75000"/>
                </a:schemeClr>
              </a:buClr>
              <a:buFont typeface="Wingdings" panose="05000000000000000000" pitchFamily="2" charset="2"/>
              <a:buChar char="ü"/>
            </a:pPr>
            <a:endParaRPr lang="en-GB" sz="1800" dirty="0"/>
          </a:p>
          <a:p>
            <a:pPr marL="285750" indent="-285750">
              <a:buClr>
                <a:schemeClr val="accent1">
                  <a:lumMod val="75000"/>
                </a:schemeClr>
              </a:buClr>
              <a:buFont typeface="Wingdings" panose="05000000000000000000" pitchFamily="2" charset="2"/>
              <a:buChar char="ü"/>
            </a:pPr>
            <a:r>
              <a:rPr lang="en-GB" sz="1800" dirty="0"/>
              <a:t>Otherwise, the program will simply compile but the virtual function will not be overridden.</a:t>
            </a:r>
            <a:endParaRPr lang="en-IN" sz="1800" dirty="0"/>
          </a:p>
        </p:txBody>
      </p:sp>
    </p:spTree>
    <p:extLst>
      <p:ext uri="{BB962C8B-B14F-4D97-AF65-F5344CB8AC3E}">
        <p14:creationId xmlns:p14="http://schemas.microsoft.com/office/powerpoint/2010/main" val="149592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759</TotalTime>
  <Words>439</Words>
  <Application>Microsoft Office PowerPoint</Application>
  <PresentationFormat>Custom</PresentationFormat>
  <Paragraphs>73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249</cp:revision>
  <dcterms:created xsi:type="dcterms:W3CDTF">2021-12-19T05:09:16Z</dcterms:created>
  <dcterms:modified xsi:type="dcterms:W3CDTF">2023-07-22T17:30:17Z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