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94" r:id="rId7"/>
    <p:sldId id="268" r:id="rId8"/>
    <p:sldId id="269" r:id="rId9"/>
    <p:sldId id="295" r:id="rId10"/>
    <p:sldId id="296" r:id="rId11"/>
    <p:sldId id="259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92" autoAdjust="0"/>
  </p:normalViewPr>
  <p:slideViewPr>
    <p:cSldViewPr>
      <p:cViewPr varScale="1">
        <p:scale>
          <a:sx n="69" d="100"/>
          <a:sy n="69" d="100"/>
        </p:scale>
        <p:origin x="780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7/22/2023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7/22/2023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7/22/2023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7/22/2023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7/22/2023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7/22/2023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7/22/2023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7/22/2023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7/22/2023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7379677" cy="856804"/>
          </a:xfrm>
        </p:spPr>
        <p:txBody>
          <a:bodyPr/>
          <a:lstStyle/>
          <a:p>
            <a:r>
              <a:rPr lang="en-IN" b="1" dirty="0"/>
              <a:t>C++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299709"/>
              </p:ext>
            </p:extLst>
          </p:nvPr>
        </p:nvGraphicFramePr>
        <p:xfrm>
          <a:off x="455612" y="2209800"/>
          <a:ext cx="11041040" cy="184364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948">
                <a:tc gridSpan="2"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C++</a:t>
                      </a:r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Conditional statements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If else 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Nested 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Switch case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655813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Conditional statements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50F9C-188C-9304-7D6F-F987CFF255A5}"/>
              </a:ext>
            </a:extLst>
          </p:cNvPr>
          <p:cNvSpPr txBox="1"/>
          <p:nvPr/>
        </p:nvSpPr>
        <p:spPr>
          <a:xfrm>
            <a:off x="1293812" y="1828800"/>
            <a:ext cx="838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</a:rPr>
              <a:t>Conditional Statements are used in C++ to run a certain piece of program only if a specific condition is met. </a:t>
            </a:r>
          </a:p>
          <a:p>
            <a:endParaRPr lang="en-GB" dirty="0"/>
          </a:p>
          <a:p>
            <a:r>
              <a:rPr lang="en-GB" b="0" i="0" dirty="0">
                <a:effectLst/>
              </a:rPr>
              <a:t>There are generally three types of conditional statements in C++: </a:t>
            </a:r>
            <a:r>
              <a:rPr lang="en-GB" b="1" i="0" dirty="0">
                <a:effectLst/>
              </a:rPr>
              <a:t>if, if-else</a:t>
            </a:r>
            <a:r>
              <a:rPr lang="en-GB" b="0" i="0" dirty="0">
                <a:effectLst/>
              </a:rPr>
              <a:t>, and </a:t>
            </a:r>
            <a:r>
              <a:rPr lang="en-GB" b="1" i="0" dirty="0">
                <a:effectLst/>
              </a:rPr>
              <a:t>switch</a:t>
            </a:r>
            <a:r>
              <a:rPr lang="en-GB" b="0" i="0" dirty="0">
                <a:effectLst/>
              </a:rPr>
              <a:t>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4E6CE-850C-736B-1BE3-7D5DBC2A98B0}"/>
              </a:ext>
            </a:extLst>
          </p:cNvPr>
          <p:cNvSpPr txBox="1"/>
          <p:nvPr/>
        </p:nvSpPr>
        <p:spPr>
          <a:xfrm>
            <a:off x="1293812" y="4038600"/>
            <a:ext cx="8763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There are three forms of if...else statements in C++.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if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if...else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if...else if...else statement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A86EDA-60F7-9101-7888-878F090C603E}"/>
              </a:ext>
            </a:extLst>
          </p:cNvPr>
          <p:cNvSpPr txBox="1"/>
          <p:nvPr/>
        </p:nvSpPr>
        <p:spPr>
          <a:xfrm>
            <a:off x="1446212" y="1371600"/>
            <a:ext cx="96774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C++ if Statement</a:t>
            </a:r>
          </a:p>
          <a:p>
            <a:r>
              <a:rPr lang="en-IN" dirty="0"/>
              <a:t>The syntax of the if statement is:</a:t>
            </a:r>
          </a:p>
          <a:p>
            <a:endParaRPr lang="en-IN" dirty="0"/>
          </a:p>
          <a:p>
            <a:r>
              <a:rPr lang="en-IN" b="1" dirty="0"/>
              <a:t>if (condition) {</a:t>
            </a:r>
          </a:p>
          <a:p>
            <a:r>
              <a:rPr lang="en-IN" b="1" dirty="0"/>
              <a:t>  // body of if statement</a:t>
            </a:r>
          </a:p>
          <a:p>
            <a:r>
              <a:rPr lang="en-IN" b="1" dirty="0"/>
              <a:t>}</a:t>
            </a:r>
          </a:p>
          <a:p>
            <a:r>
              <a:rPr lang="en-IN" dirty="0"/>
              <a:t>The if statement evaluates the condition inside the parentheses ( ).</a:t>
            </a:r>
          </a:p>
          <a:p>
            <a:endParaRPr lang="en-IN" dirty="0"/>
          </a:p>
          <a:p>
            <a:r>
              <a:rPr lang="en-IN" dirty="0"/>
              <a:t>If the condition evaluates to true, the code inside the body of if is executed.</a:t>
            </a:r>
          </a:p>
          <a:p>
            <a:endParaRPr lang="en-IN" dirty="0"/>
          </a:p>
          <a:p>
            <a:r>
              <a:rPr lang="en-IN" dirty="0"/>
              <a:t>If the condition evaluates to false, the code inside the body of if is skipped.</a:t>
            </a:r>
          </a:p>
        </p:txBody>
      </p:sp>
    </p:spTree>
    <p:extLst>
      <p:ext uri="{BB962C8B-B14F-4D97-AF65-F5344CB8AC3E}">
        <p14:creationId xmlns:p14="http://schemas.microsoft.com/office/powerpoint/2010/main" val="219004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709"/>
            <a:ext cx="11733212" cy="82949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dirty="0">
                <a:solidFill>
                  <a:schemeClr val="dk1"/>
                </a:solidFill>
              </a:rPr>
              <a:t>if else statement</a:t>
            </a:r>
            <a:endParaRPr lang="en-US" sz="4000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D6A100-04E8-5AD7-B235-8652D90DF20F}"/>
              </a:ext>
            </a:extLst>
          </p:cNvPr>
          <p:cNvSpPr txBox="1"/>
          <p:nvPr/>
        </p:nvSpPr>
        <p:spPr>
          <a:xfrm>
            <a:off x="1598612" y="1166842"/>
            <a:ext cx="8458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C++ if...else</a:t>
            </a:r>
          </a:p>
          <a:p>
            <a:r>
              <a:rPr lang="en-IN" dirty="0"/>
              <a:t>The if statement can have an optional else clause. </a:t>
            </a:r>
          </a:p>
          <a:p>
            <a:r>
              <a:rPr lang="en-IN" dirty="0"/>
              <a:t>Its syntax is:</a:t>
            </a:r>
          </a:p>
          <a:p>
            <a:endParaRPr lang="en-IN" dirty="0"/>
          </a:p>
          <a:p>
            <a:r>
              <a:rPr lang="en-IN" b="1" dirty="0"/>
              <a:t>if (condition) {</a:t>
            </a:r>
          </a:p>
          <a:p>
            <a:r>
              <a:rPr lang="en-IN" b="1" dirty="0"/>
              <a:t>  // block of code if condition is true</a:t>
            </a:r>
          </a:p>
          <a:p>
            <a:r>
              <a:rPr lang="en-IN" b="1" dirty="0"/>
              <a:t>}</a:t>
            </a:r>
          </a:p>
          <a:p>
            <a:r>
              <a:rPr lang="en-IN" b="1" dirty="0"/>
              <a:t>else {</a:t>
            </a:r>
          </a:p>
          <a:p>
            <a:r>
              <a:rPr lang="en-IN" b="1" dirty="0"/>
              <a:t>  // block of code if condition is false</a:t>
            </a:r>
          </a:p>
          <a:p>
            <a:r>
              <a:rPr lang="en-IN" b="1" dirty="0"/>
              <a:t>}</a:t>
            </a:r>
          </a:p>
          <a:p>
            <a:r>
              <a:rPr lang="en-IN" dirty="0"/>
              <a:t>The </a:t>
            </a:r>
            <a:r>
              <a:rPr lang="en-IN" dirty="0" err="1"/>
              <a:t>if..else</a:t>
            </a:r>
            <a:r>
              <a:rPr lang="en-IN" dirty="0"/>
              <a:t> statement evaluates the condition inside the parenthesis.</a:t>
            </a:r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741" y="-152400"/>
            <a:ext cx="9483750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dirty="0">
                <a:solidFill>
                  <a:schemeClr val="dk1"/>
                </a:solidFill>
              </a:rPr>
              <a:t>if…else…else if statement</a:t>
            </a:r>
            <a:endParaRPr lang="en-US" sz="4000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7D2BD-3AE8-0956-FF8F-F8AAB9D09F6C}"/>
              </a:ext>
            </a:extLst>
          </p:cNvPr>
          <p:cNvSpPr txBox="1"/>
          <p:nvPr/>
        </p:nvSpPr>
        <p:spPr>
          <a:xfrm>
            <a:off x="989012" y="620729"/>
            <a:ext cx="108966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C++ if...else...else if statement</a:t>
            </a:r>
          </a:p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if...else statement is used to execute a block of code among two alternatives. However, if we need to make a choice between more than two alternatives, we use the if...else if...else statement.</a:t>
            </a:r>
          </a:p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syntax of the if...else if...else statement is:</a:t>
            </a:r>
          </a:p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(condition1) {</a:t>
            </a: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// code block 1</a:t>
            </a: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else if (condition2){</a:t>
            </a: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// code block 2</a:t>
            </a: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else {</a:t>
            </a: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// code block 3</a:t>
            </a: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Here,</a:t>
            </a:r>
          </a:p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condition1 evaluates to true, the code block 1 is executed.</a:t>
            </a:r>
          </a:p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condition1 evaluates to false, then condition2 is evaluated.</a:t>
            </a:r>
          </a:p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condition2 is true, the code block 2 is executed.</a:t>
            </a:r>
          </a:p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condition2 is false, the code block 3 is executed.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741" y="-152400"/>
            <a:ext cx="9483750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dirty="0">
                <a:solidFill>
                  <a:schemeClr val="dk1"/>
                </a:solidFill>
              </a:rPr>
              <a:t>Nested if statement</a:t>
            </a:r>
            <a:endParaRPr lang="en-US" sz="4000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7D2BD-3AE8-0956-FF8F-F8AAB9D09F6C}"/>
              </a:ext>
            </a:extLst>
          </p:cNvPr>
          <p:cNvSpPr txBox="1"/>
          <p:nvPr/>
        </p:nvSpPr>
        <p:spPr>
          <a:xfrm>
            <a:off x="989012" y="609600"/>
            <a:ext cx="108966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C++ Nested if...else</a:t>
            </a:r>
          </a:p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Sometimes, we need to use an if statement inside another if statement. This is known as nested if statement.</a:t>
            </a:r>
          </a:p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Think of it as multiple layers of if statements. There is a first, outer if statement, and inside it is another, inner if statement. Its syntax is:</a:t>
            </a:r>
          </a:p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(condition1) {// outer if statement</a:t>
            </a:r>
          </a:p>
          <a:p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// statements</a:t>
            </a:r>
          </a:p>
          <a:p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// inner if statement</a:t>
            </a: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if (condition2) {</a:t>
            </a: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// statements</a:t>
            </a: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}</a:t>
            </a: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can add else and else if statements to the inner if statement as required.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inner if statement can also be inserted inside the outer else or else if statements (if they exist).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can nest multiple layers of if statements.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08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741" y="-152400"/>
            <a:ext cx="9483750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dirty="0">
                <a:solidFill>
                  <a:schemeClr val="dk1"/>
                </a:solidFill>
              </a:rPr>
              <a:t>Switch case statement</a:t>
            </a:r>
            <a:endParaRPr lang="en-US" sz="4000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7D2BD-3AE8-0956-FF8F-F8AAB9D09F6C}"/>
              </a:ext>
            </a:extLst>
          </p:cNvPr>
          <p:cNvSpPr txBox="1"/>
          <p:nvPr/>
        </p:nvSpPr>
        <p:spPr>
          <a:xfrm>
            <a:off x="303212" y="1548213"/>
            <a:ext cx="5943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switch statement allows us to execute a block of code among many alternatives.</a:t>
            </a:r>
          </a:p>
          <a:p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does the switch statement work?</a:t>
            </a:r>
          </a:p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expression is evaluated once and compared with the values of each case label.</a:t>
            </a:r>
          </a:p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there is a match, the corresponding code after the matching label is executed. For example, if the value of the variable is equal to constant2, the code after case constant2: is executed until the break statement is encountered.</a:t>
            </a:r>
          </a:p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there is no match, the code after default: is executed.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06BEC-58ED-56AF-7DC3-7A718D5A8131}"/>
              </a:ext>
            </a:extLst>
          </p:cNvPr>
          <p:cNvSpPr txBox="1"/>
          <p:nvPr/>
        </p:nvSpPr>
        <p:spPr>
          <a:xfrm>
            <a:off x="6246812" y="697063"/>
            <a:ext cx="5638801" cy="594008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syntax of the switch statement in C++ is:</a:t>
            </a:r>
          </a:p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switch (expression)  {</a:t>
            </a: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case constant1:</a:t>
            </a: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// code to be executed if </a:t>
            </a: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// expression is equal to constant1;</a:t>
            </a: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break;</a:t>
            </a:r>
          </a:p>
          <a:p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case constant2:</a:t>
            </a: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// code to be executed if</a:t>
            </a: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// expression is equal to constant2;</a:t>
            </a: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break;</a:t>
            </a: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.</a:t>
            </a: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.</a:t>
            </a: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.</a:t>
            </a: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default:</a:t>
            </a: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// code to be executed if</a:t>
            </a: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// expression doesn't match any constant</a:t>
            </a: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50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90AAB-E987-B9FA-1ADB-08793479F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Anirudha Gaikwad</a:t>
            </a:r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655</TotalTime>
  <Words>695</Words>
  <Application>Microsoft Office PowerPoint</Application>
  <PresentationFormat>Custom</PresentationFormat>
  <Paragraphs>110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Constantia</vt:lpstr>
      <vt:lpstr>Verdana</vt:lpstr>
      <vt:lpstr>Wingdings</vt:lpstr>
      <vt:lpstr>Cooking 16x9</vt:lpstr>
      <vt:lpstr>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Vaibhavi Dixit</cp:lastModifiedBy>
  <cp:revision>170</cp:revision>
  <dcterms:created xsi:type="dcterms:W3CDTF">2021-12-19T05:09:16Z</dcterms:created>
  <dcterms:modified xsi:type="dcterms:W3CDTF">2023-07-22T17:30:47Z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