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94" r:id="rId7"/>
    <p:sldId id="268" r:id="rId8"/>
    <p:sldId id="25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65" d="100"/>
          <a:sy n="65" d="100"/>
        </p:scale>
        <p:origin x="94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8122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statement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>
                <a:solidFill>
                  <a:schemeClr val="dk1"/>
                </a:solidFill>
              </a:rPr>
              <a:t>b</a:t>
            </a: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reak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8C031-7985-6683-2CFC-A95FE38DF5C8}"/>
              </a:ext>
            </a:extLst>
          </p:cNvPr>
          <p:cNvSpPr txBox="1"/>
          <p:nvPr/>
        </p:nvSpPr>
        <p:spPr>
          <a:xfrm>
            <a:off x="1217612" y="1143000"/>
            <a:ext cx="99971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You have already seen the break statement used in an earlier chapter of this tutorial. It was used to "jump out" of a switch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break statement can also be used to jump out of a loop.</a:t>
            </a:r>
          </a:p>
          <a:p>
            <a:endParaRPr lang="en-IN" dirty="0"/>
          </a:p>
          <a:p>
            <a:r>
              <a:rPr lang="en-IN" dirty="0"/>
              <a:t>This example jumps out of the loop when </a:t>
            </a:r>
            <a:r>
              <a:rPr lang="en-IN" dirty="0" err="1"/>
              <a:t>i</a:t>
            </a:r>
            <a:r>
              <a:rPr lang="en-IN" dirty="0"/>
              <a:t> is equal to 4: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10;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if (</a:t>
            </a:r>
            <a:r>
              <a:rPr lang="en-IN" dirty="0" err="1"/>
              <a:t>i</a:t>
            </a:r>
            <a:r>
              <a:rPr lang="en-IN" dirty="0"/>
              <a:t> == 4) {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break;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i</a:t>
            </a:r>
            <a:r>
              <a:rPr lang="en-IN" dirty="0"/>
              <a:t> &lt;&lt; "\n";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>
                <a:solidFill>
                  <a:schemeClr val="dk1"/>
                </a:solidFill>
              </a:rPr>
              <a:t>continue statement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327D3-7663-F6CA-BD72-2F3F05F1827C}"/>
              </a:ext>
            </a:extLst>
          </p:cNvPr>
          <p:cNvSpPr txBox="1"/>
          <p:nvPr/>
        </p:nvSpPr>
        <p:spPr>
          <a:xfrm>
            <a:off x="1293812" y="1295400"/>
            <a:ext cx="836715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continue statement breaks one iteration (in the loop), if a specified condition occurs, and continues with the next iteration in the loop.</a:t>
            </a:r>
          </a:p>
          <a:p>
            <a:endParaRPr lang="en-IN" dirty="0"/>
          </a:p>
          <a:p>
            <a:r>
              <a:rPr lang="en-IN" dirty="0"/>
              <a:t>This example skips the value of 4:</a:t>
            </a:r>
          </a:p>
          <a:p>
            <a:endParaRPr lang="en-IN" dirty="0"/>
          </a:p>
          <a:p>
            <a:r>
              <a:rPr lang="en-IN" b="1" dirty="0"/>
              <a:t>Example</a:t>
            </a:r>
          </a:p>
          <a:p>
            <a:r>
              <a:rPr lang="en-IN" dirty="0"/>
              <a:t>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10;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if (</a:t>
            </a:r>
            <a:r>
              <a:rPr lang="en-IN" dirty="0" err="1"/>
              <a:t>i</a:t>
            </a:r>
            <a:r>
              <a:rPr lang="en-IN" dirty="0"/>
              <a:t> == 4) {</a:t>
            </a:r>
          </a:p>
          <a:p>
            <a:r>
              <a:rPr lang="en-IN" dirty="0"/>
              <a:t>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continue;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i</a:t>
            </a:r>
            <a:r>
              <a:rPr lang="en-IN" dirty="0"/>
              <a:t> &lt;&lt; "\n";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0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 err="1">
                <a:solidFill>
                  <a:schemeClr val="dk1"/>
                </a:solidFill>
              </a:rPr>
              <a:t>goto</a:t>
            </a:r>
            <a:r>
              <a:rPr lang="en-US" sz="4000" b="1" dirty="0">
                <a:solidFill>
                  <a:schemeClr val="dk1"/>
                </a:solidFill>
              </a:rPr>
              <a:t> statement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D9C87-68C5-CFB0-FA9A-3CDE250A77FD}"/>
              </a:ext>
            </a:extLst>
          </p:cNvPr>
          <p:cNvSpPr txBox="1"/>
          <p:nvPr/>
        </p:nvSpPr>
        <p:spPr>
          <a:xfrm>
            <a:off x="989012" y="838200"/>
            <a:ext cx="1104741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C++ programming, the </a:t>
            </a:r>
            <a:r>
              <a:rPr lang="en-IN" dirty="0" err="1"/>
              <a:t>goto</a:t>
            </a:r>
            <a:r>
              <a:rPr lang="en-IN" dirty="0"/>
              <a:t> statement is used for altering the normal sequence of program execution by transferring control to some other part of the program.</a:t>
            </a:r>
          </a:p>
          <a:p>
            <a:endParaRPr lang="en-IN" dirty="0"/>
          </a:p>
          <a:p>
            <a:r>
              <a:rPr lang="en-IN" dirty="0"/>
              <a:t>Syntax of </a:t>
            </a:r>
            <a:r>
              <a:rPr lang="en-IN" dirty="0" err="1"/>
              <a:t>goto</a:t>
            </a:r>
            <a:r>
              <a:rPr lang="en-IN" dirty="0"/>
              <a:t> Statement</a:t>
            </a:r>
          </a:p>
          <a:p>
            <a:endParaRPr lang="en-IN" dirty="0"/>
          </a:p>
          <a:p>
            <a:r>
              <a:rPr lang="en-IN" b="1" dirty="0" err="1"/>
              <a:t>goto</a:t>
            </a:r>
            <a:r>
              <a:rPr lang="en-IN" b="1" dirty="0"/>
              <a:t> label;</a:t>
            </a:r>
          </a:p>
          <a:p>
            <a:r>
              <a:rPr lang="en-IN" b="1" dirty="0"/>
              <a:t>... .. ...</a:t>
            </a:r>
          </a:p>
          <a:p>
            <a:r>
              <a:rPr lang="en-IN" b="1" dirty="0"/>
              <a:t>... .. ...</a:t>
            </a:r>
          </a:p>
          <a:p>
            <a:r>
              <a:rPr lang="en-IN" b="1" dirty="0"/>
              <a:t>... .. ...</a:t>
            </a:r>
          </a:p>
          <a:p>
            <a:r>
              <a:rPr lang="en-IN" b="1" dirty="0"/>
              <a:t>label: </a:t>
            </a:r>
          </a:p>
          <a:p>
            <a:r>
              <a:rPr lang="en-IN" b="1" dirty="0"/>
              <a:t>statement;</a:t>
            </a:r>
          </a:p>
          <a:p>
            <a:r>
              <a:rPr lang="en-IN" b="1" dirty="0"/>
              <a:t>... .. ...</a:t>
            </a:r>
          </a:p>
          <a:p>
            <a:endParaRPr lang="en-IN" b="1" dirty="0"/>
          </a:p>
          <a:p>
            <a:r>
              <a:rPr lang="en-IN" dirty="0"/>
              <a:t>In the syntax above, label is an identifier. When </a:t>
            </a:r>
            <a:r>
              <a:rPr lang="en-IN" dirty="0" err="1"/>
              <a:t>goto</a:t>
            </a:r>
            <a:r>
              <a:rPr lang="en-IN" dirty="0"/>
              <a:t> label; is encountered, the control of program jumps to label: and executes the code below it.</a:t>
            </a: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658</TotalTime>
  <Words>274</Words>
  <Application>Microsoft Office PowerPoint</Application>
  <PresentationFormat>Custom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156</cp:revision>
  <dcterms:created xsi:type="dcterms:W3CDTF">2021-12-19T05:09:16Z</dcterms:created>
  <dcterms:modified xsi:type="dcterms:W3CDTF">2023-07-22T17:31:42Z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