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Structures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Time and space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Time and space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Processor and memory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Complexity and capacity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Data and space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Two main measures for the efficiency of an algorithm are 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Input bound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Runtime bound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Compile-time bound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Output bound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Input bound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Asymptotic analysis is ______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Data structure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Structure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Variable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55724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Data structure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Function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854856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Which is the logical or mathematical model of a particular organization of a data?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Abstract data type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Recursive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Abstract data type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37628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Storage structure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File structure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1896300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Representation of data structure in memory is known as: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Addition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Sorting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Addition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Insertion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Deletion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operation is not performed on a data structure?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Reduce complexity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Reduce data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Reduce expenses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Reduce complexity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Reduce number of code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Aim of data structure is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Algorithms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Flowchart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Algorithm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Programs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Applications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Data structure is set of 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Linear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Constant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Linear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Exponential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indicated by O(n)?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0" y="340733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Best case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Worst case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Best case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Average case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Big omega notation indicates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Space complexity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Time complexity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Space complexity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Best </a:t>
            </a:r>
            <a:r>
              <a:rPr lang="de-DE" sz="2800" b="1" dirty="0">
                <a:latin typeface="Bahnschrift SemiBold" panose="020B0502040204020203" pitchFamily="34" charset="0"/>
              </a:rPr>
              <a:t>case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Worst case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The amount of memory needs to run to completion is known as _______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62</cp:revision>
  <dcterms:created xsi:type="dcterms:W3CDTF">2021-02-12T09:15:46Z</dcterms:created>
  <dcterms:modified xsi:type="dcterms:W3CDTF">2023-01-09T17:11:31Z</dcterms:modified>
</cp:coreProperties>
</file>