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Structures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Array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Boolean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Integer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Character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Array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is not a primitive data structure?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Dope vector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Symbol table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Activation record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System table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Dope vector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The information about an array that is used in a program will be stored in 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Similar data types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Different data types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Similar data types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Both a &amp; b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2035390"/>
            <a:ext cx="863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An array is a collection of ____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\0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\0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?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37628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latin typeface="Bahnschrift SemiBold" panose="020B0502040204020203" pitchFamily="34" charset="0"/>
              </a:rPr>
              <a:t>.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1896300"/>
            <a:ext cx="766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 character array always ends with 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25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10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5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25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24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How many integer values can the array store N[5][5]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Static memory allocation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Static memory allocation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Dynamic memory allocation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Run time memory allocation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935966" y="1882553"/>
            <a:ext cx="859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The process of creating fixed sized array by allocating memory space at compile time is called _______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index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control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index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constant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6858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The variable used as a subscript in an array is popularly known as 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 *(a+2)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*a+2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*(a+2)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*(*a+2)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&amp;(a+2)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How is the 2</a:t>
            </a:r>
            <a:r>
              <a:rPr lang="en-US" sz="2800" baseline="30000" dirty="0">
                <a:latin typeface="Bahnschrift SemiBold" panose="020B0502040204020203" pitchFamily="34" charset="0"/>
              </a:rPr>
              <a:t>nd</a:t>
            </a:r>
            <a:r>
              <a:rPr lang="en-US" sz="2800" dirty="0">
                <a:latin typeface="Bahnschrift SemiBold" panose="020B0502040204020203" pitchFamily="34" charset="0"/>
              </a:rPr>
              <a:t> element in an array accessed based on pointer notation?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Memory wastage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Memory wastage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Accessed in constant time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Stored sequentially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771885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Other data structure implemented using array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disadvantage of array data structure?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O(n)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O(n)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O(1)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  O(log n)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O(n^2)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In dynamic array, what is the worst case time complexity of inserting an new element?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285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67</cp:revision>
  <dcterms:created xsi:type="dcterms:W3CDTF">2021-02-12T09:15:46Z</dcterms:created>
  <dcterms:modified xsi:type="dcterms:W3CDTF">2023-01-09T16:46:08Z</dcterms:modified>
</cp:coreProperties>
</file>