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Structures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overflow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overflow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underflow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Garbage collection 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67383" y="1880057"/>
            <a:ext cx="8802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If the size of the stack is 5 and we try to add the 6th element in the stack then the condition is known as___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4321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1234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3214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4321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4312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5" y="1881122"/>
            <a:ext cx="8209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If the elements '1', '2', '3' and '4' are added in a stack, so what would be the order for the removal?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LIFO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FIFO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LIFO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Both a &amp; b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None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5" y="1881122"/>
            <a:ext cx="820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Stack follows ____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Pop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Push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Pop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Overflow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Underflow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5" y="1881122"/>
            <a:ext cx="8209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The process of removing element from top of the stack is ______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4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Stack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Stack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Queue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Tree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Array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1924550"/>
            <a:ext cx="8630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The data structure required to check whether expression contains balanced parenthesis is?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Stack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Branch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Tree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37628"/>
            <a:ext cx="277113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  Queue 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Stack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51444" y="1896300"/>
            <a:ext cx="7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data structure is needed to convert infix notation to postfix notation?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First Node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First node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Last node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Any node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Middle node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620488" y="1880057"/>
            <a:ext cx="9210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Consider the linked list implementation of a stack. Which of the following node is considered as Top of the stack?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Job scheduling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Reversing a string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Evaluation of postfix expression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Implementation of recursion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Job scheduling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of the following is not an inherent application of stack?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None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push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pop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empty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N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one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96347" y="1882553"/>
            <a:ext cx="8598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of the following operation take worst case linear time in the array implementation of stack?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3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985527" y="1921986"/>
            <a:ext cx="10219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What is the maximum number of parentheses that will appear on stack at any instance of time during the analysis of parenthesis balancing ( ( ) ( ( ) ) ( ( ) ) )?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push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insert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push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pop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None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one of the following is the process of inserting an element in the stack?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5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underflow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underflow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overflow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Garbage collection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053596" y="1882553"/>
            <a:ext cx="8083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When the user tries to delete the element from the empty stack then the condition is said to be a ____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334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 SemiBold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66</cp:revision>
  <dcterms:created xsi:type="dcterms:W3CDTF">2021-02-12T09:15:46Z</dcterms:created>
  <dcterms:modified xsi:type="dcterms:W3CDTF">2023-01-09T09:44:07Z</dcterms:modified>
</cp:coreProperties>
</file>