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(rear+1) % MAX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rear=rear+1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(rear+1)%MAX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645733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(rear % MAX) + 1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is the correct way to increment the rear end in a circular queue?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At the tail position of the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At the middle position of the linked list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At the head position of the linked list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At the tail position of the linked list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In the linked list implementation of queue, where will the new element be inserted?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Output-restricted queue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Input-restricted queue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Output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-restricted queue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Priority Queue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181398" y="1858458"/>
            <a:ext cx="9903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data structure allows you to insert the elements from both the ends ,deletion from only one end?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Deque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Queue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Deque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Priority Queue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Circular Queue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181398" y="1858458"/>
            <a:ext cx="9903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A linear data structure in which insertion and deletion operations can be performed from both the ends is___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1234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1234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4321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1243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1423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917406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If the elements '1', '2', '3' and '4' are inserted in a queue, what would be order for the removal?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Queue 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  Queue 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Graph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105989" y="1882553"/>
            <a:ext cx="10128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Bahnschrift SemiBold" panose="020B0502040204020203" pitchFamily="34" charset="0"/>
              </a:rPr>
              <a:t> A list of elements in which enqueue takes place from one </a:t>
            </a:r>
          </a:p>
          <a:p>
            <a:pPr algn="ctr"/>
            <a:r>
              <a:rPr lang="en-GB" sz="2800" b="1" dirty="0">
                <a:latin typeface="Bahnschrift SemiBold" panose="020B0502040204020203" pitchFamily="34" charset="0"/>
              </a:rPr>
              <a:t>end &amp; dequeue takes place from one end is__</a:t>
            </a:r>
            <a:endParaRPr lang="en-US" sz="2800" b="1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FIFO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LIFO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Linear tree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FIFO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Ordered array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principle does Queue use?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ingle ended queue 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Circular queue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Linear queue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14630" y="4993588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Double ended queue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Single ended queue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is not the type of the Queue?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rear=MAX-1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ear=front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ear=front+1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6113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ear=MAX-1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ear=MAX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6191" y="1882553"/>
            <a:ext cx="9464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is the overflow condition if linear queue is implemented using an array with a size MAX?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front=(rear+1) mod max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rear=MAX-1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ear=MAX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front=(rear+1) mod max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09220" y="1880186"/>
            <a:ext cx="9521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one of the following is the overflow condition if a circular queue is implemented using array having size MAX?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O(1)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O(logn)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O(nlogn)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The time complexity of enqueue operation in Queue is 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Avoid wastage of memory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Avoid wastage of memory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Bahnschrift SemiBold" panose="020B0502040204020203" pitchFamily="34" charset="0"/>
              </a:rPr>
              <a:t>Access the Queue using priority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Follows the FIFO principle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 of the above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Which of the following that determines the need for the Circular Queue?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77</cp:revision>
  <dcterms:created xsi:type="dcterms:W3CDTF">2021-02-12T09:15:46Z</dcterms:created>
  <dcterms:modified xsi:type="dcterms:W3CDTF">2023-01-09T10:12:25Z</dcterms:modified>
</cp:coreProperties>
</file>