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Height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Height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Depth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Length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Width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The number of edges from the node to the deepest leaf is called _________ of the tree.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Each node has exactly zero or two children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Each node has exactly zero or two children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Each node has exactly two children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the leaves are at the same level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Each node has exactly one or two children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What is a full binary tree?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Undo/Redo operations in a notepad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Hierarchical structure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Faster search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Router algorithms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Undo/Redo operations in a notepad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is not an advantage of trees?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L=1+I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L=2*I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L=I-1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L=1+I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L=2*I-1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In a full binary tree if number of internal nodes is I, then number of leaves L are?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2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96300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What is the maximum number of children that a node can have in a binary tree?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Randomized traversal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Randomized traversal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Preorder traversal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14356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latin typeface="Bahnschrift SemiBold" panose="020B0502040204020203" pitchFamily="34" charset="0"/>
              </a:rPr>
              <a:t>Postorder</a:t>
            </a:r>
            <a:r>
              <a:rPr lang="en-US" sz="2800" b="1" dirty="0">
                <a:latin typeface="Bahnschrift SemiBold" panose="020B0502040204020203" pitchFamily="34" charset="0"/>
              </a:rPr>
              <a:t> traversal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Inorder traversal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techniques is not used in the Binary tree?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 tree which is binary search tree and height balanced tree.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tree which is binary search tree and height balanced tree.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tree which is a binary search tree but unbalanced tree.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tree with utmost two children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 tree with utmost three children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2068173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How can we define a AVL tree?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Both b &amp; c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Red Black trees are not strictly balanced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Red black tree requires lesser rotations than AVL tree.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369075" y="5015849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AVL tree needs more space to store the balance factor.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21801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b &amp; c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Why do we prefer Red Black tree over AVL tree?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(n-1)/2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(n+1)/2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(n-1)/2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n/2 -1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(n+1)/2 -1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7" y="1993967"/>
            <a:ext cx="947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ahnschrift SemiBold" panose="020B0502040204020203" pitchFamily="34" charset="0"/>
              </a:rPr>
              <a:t>Suppose a binary tree is constructed with n nodes, such that each node has exactly either zero or two children. The maximum height of the tree will be?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i="0" spc="10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Inorder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Inorder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Preorder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Postorder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type of traversal of binary search tree outputs the value in sorted order?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Max heap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Binary search tree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Max heap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Tree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Min heap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6" y="1826352"/>
            <a:ext cx="947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In which of the following tree, parent node has a key value greater than or equal to the key value of both of its children?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Depth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Height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Depth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Length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Width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Bahnschrift SemiBold" panose="020B0502040204020203" pitchFamily="34" charset="0"/>
              </a:rPr>
              <a:t>The number of edges from the root to the node is called __________ of the tree.</a:t>
            </a:r>
            <a:endParaRPr lang="en-US" sz="2800" b="1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69</cp:revision>
  <dcterms:created xsi:type="dcterms:W3CDTF">2021-02-12T09:15:46Z</dcterms:created>
  <dcterms:modified xsi:type="dcterms:W3CDTF">2023-01-09T10:45:07Z</dcterms:modified>
</cp:coreProperties>
</file>