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Pendant Vertex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Odd vertex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Even vertex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Isolated vertex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Pendant vertex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vertex in a graph G having degree 1 is called as an ____ vertex.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-893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weighted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connected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disconnected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21534" y="5037628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weighted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regular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620488" y="1880057"/>
            <a:ext cx="9210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graph in which every edge ‘e’ of a graph is assigned a nonnegative real number, is called as _______ graph.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Even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Even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Odd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0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The sum of degree of vertices in an undirected graph is 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Sink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Sink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Source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Loop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these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vertex whose out degree is zero is ___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Must be connected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Must be connected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Must be unweighted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Must have no loop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Must have no multiple edges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898895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Which of the following properties does a simple graph not hold?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49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14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7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  36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49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251444" y="1896300"/>
            <a:ext cx="7660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The number of elements in the adjacency matrix of a graph having 7 vertices is __________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2V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044255" y="1886858"/>
            <a:ext cx="8343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Given an undirected graph G with V vertices and E edges, the sum of the degrees of all vertices is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Complete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Isolated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Complete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  Finite 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 Strongly connected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If every node u in G adjacent to every other node v in G, A graph is said to be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</a:t>
            </a:r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tack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Queue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List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data structure is used for depth first search of graph?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Queue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Queue 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List 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data structure is used for breadth first search of graph?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vertex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vertex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edge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Smallest edge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Largest edge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ahnschrift SemiBold" panose="020B0502040204020203" pitchFamily="34" charset="0"/>
              </a:rPr>
              <a:t>Prim’s algorithm initialises with a _______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Isolated Vertex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Odd vertex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Even vertex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Isolated vertex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Pendant vertex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vertex in a graph G having degree zero is called as an ____ vertex.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68</cp:revision>
  <dcterms:created xsi:type="dcterms:W3CDTF">2021-02-12T09:15:46Z</dcterms:created>
  <dcterms:modified xsi:type="dcterms:W3CDTF">2023-01-09T11:43:22Z</dcterms:modified>
</cp:coreProperties>
</file>