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Structures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Greater time complexity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Require more space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Greater time complexity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Not easy to understand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Not easy to implement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935966" y="1864411"/>
            <a:ext cx="87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Disadvantage of linear search is ____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6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Less code and easy to implement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Consumes less memory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Less code and easy to implement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46875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Consumes more memory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64508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More code has to be written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935966" y="1864411"/>
            <a:ext cx="8722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What is the advantage of recursive approach than an iterative approach?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GB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Item is the last element in the array or item is not there at all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Item is somewhere in the middle of the array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Item is not in the array at all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Item is the last element in the array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Item is the last element in the array or item is not there at all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360286" y="2035390"/>
            <a:ext cx="947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The worst-case occur in linear search algorithm when …….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</a:t>
            </a:r>
            <a:r>
              <a:rPr lang="en-GB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binary search algorithm is not efficient when the data elements more than 1500.</a:t>
            </a:r>
          </a:p>
          <a:p>
            <a:pPr algn="ctr"/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must use a sorted array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requirement of sorted array is expensive when a lot of insertion and deletions are needed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37628"/>
            <a:ext cx="277113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latin typeface="Bahnschrift SemiBold" panose="020B0502040204020203" pitchFamily="34" charset="0"/>
              </a:rPr>
              <a:t>there must be a mechanism to access middle element directly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1" y="5008670"/>
            <a:ext cx="263033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binary search algorithm is not efficient when the data elements more than 1500.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51444" y="1896300"/>
            <a:ext cx="7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of the following is not a limitation of binary search algorithm?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sorted linked list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sorted linked list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sorted binary trees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sorted linear array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pointer array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383466" y="2060632"/>
            <a:ext cx="808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Binary search algorithm cannot be applied to …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O(n)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O(n)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O(1)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  O(n^2)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 O(logn)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Complexity of linear search algorithm is ………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No, recursive algorithm consumes more space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No, recursive algorithm consumes more space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No, recursive algorithm consumes less space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yes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Nothing can be said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972208" y="1854856"/>
            <a:ext cx="8598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Is the space consumed by the linear search(recursive) and linear search(iterative) same?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When the size of the dataset is low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When the size of the dataset is low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When the size of the dataset is large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When the dataset is unordered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Never used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935966" y="1864411"/>
            <a:ext cx="87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Linear search (recursive) algorithm used in _____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middle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right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left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middle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random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935966" y="1864411"/>
            <a:ext cx="8722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In binary search, we compare the value with the elements in the ___position of the array.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False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7143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True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False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935966" y="1864411"/>
            <a:ext cx="87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Linear search performed in secondary memory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394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66</cp:revision>
  <dcterms:created xsi:type="dcterms:W3CDTF">2021-02-12T09:15:46Z</dcterms:created>
  <dcterms:modified xsi:type="dcterms:W3CDTF">2023-01-09T15:18:11Z</dcterms:modified>
</cp:coreProperties>
</file>