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O(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nlogn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O(n^2)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4188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O(logn)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Running merge sort on an array of size n which is already sorted is____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Radix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Counting sort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Shell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Radix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Bucket sort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is not a non comparison sort?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Heap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Insertion sort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Selection sort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Quick  sort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Heap sort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algorithms has lowest worst case time complexity?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Selection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Merge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Heap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Selection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Bubble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96300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If the number of records to be sorted is small, then …… sorting can be efficient.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O(n^2)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O(n^2)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O(</a:t>
            </a:r>
            <a:r>
              <a:rPr lang="en-US" sz="2800" b="1" dirty="0" err="1">
                <a:latin typeface="Bahnschrift SemiBold" panose="020B0502040204020203" pitchFamily="34" charset="0"/>
              </a:rPr>
              <a:t>logn</a:t>
            </a:r>
            <a:r>
              <a:rPr lang="en-US" sz="2800" b="1" dirty="0">
                <a:latin typeface="Bahnschrift SemiBold" panose="020B0502040204020203" pitchFamily="34" charset="0"/>
              </a:rPr>
              <a:t>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2068173"/>
            <a:ext cx="766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The complexity of bubble sort algorithm is …..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Insertion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Insertion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Extraction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Selection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Distribution 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693303" y="1911351"/>
            <a:ext cx="913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………. is putting an element in the appropriate place in a sorted list yields a larger sorted order list.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Q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uick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Tree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Heap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Bubble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Quick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sort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Partition and exchange sort is 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Algorithm that uses tape or disk during the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uses tape or disk during the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uses main memory during the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involves swapping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are considered ‘in place’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What is an external sorting algorithm?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Algorithm that uses main memory during the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uses tape or disk during the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uses main memory during the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involves swapping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that are considered ‘in place’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What is an internal sorting algorithm?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Divide and conquer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5147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Backtracking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Greedy algorithm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Divide and conquer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Dynamic programming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Merge sort uses which of the following technique to implement sorting?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Quick sort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Quick sort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Merge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Bubble sort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Cocktail sort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 Which of the following is not a stable sorting algorithm?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63</cp:revision>
  <dcterms:created xsi:type="dcterms:W3CDTF">2021-02-12T09:15:46Z</dcterms:created>
  <dcterms:modified xsi:type="dcterms:W3CDTF">2023-01-09T14:34:48Z</dcterms:modified>
</cp:coreProperties>
</file>