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96" r:id="rId7"/>
    <p:sldId id="298" r:id="rId8"/>
    <p:sldId id="295" r:id="rId9"/>
    <p:sldId id="294" r:id="rId10"/>
    <p:sldId id="299" r:id="rId11"/>
    <p:sldId id="297" r:id="rId12"/>
    <p:sldId id="300" r:id="rId13"/>
    <p:sldId id="25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492" autoAdjust="0"/>
  </p:normalViewPr>
  <p:slideViewPr>
    <p:cSldViewPr>
      <p:cViewPr varScale="1">
        <p:scale>
          <a:sx n="82" d="100"/>
          <a:sy n="82" d="100"/>
        </p:scale>
        <p:origin x="874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11/9/2022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27135"/>
              </p:ext>
            </p:extLst>
          </p:nvPr>
        </p:nvGraphicFramePr>
        <p:xfrm>
          <a:off x="455612" y="2209800"/>
          <a:ext cx="11041040" cy="196887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535546998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Strings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and initialize strings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dirty="0"/>
                        <a:t>String Input and output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Handling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317370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What is String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54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is a sequence of characters that are treated as a single data item and terminated by a null character '\0’.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the C language does not support strings as a data type. A string is actually a one-dimensional array of characters in C language.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"home" contains 5 characters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including the '\0' character which is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added by the compiler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string.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string in C">
            <a:extLst>
              <a:ext uri="{FF2B5EF4-FFF2-40B4-BE49-F238E27FC236}">
                <a16:creationId xmlns:a16="http://schemas.microsoft.com/office/drawing/2014/main" id="{97E3BB77-AE7C-487F-B333-3C92A906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639" y="3352800"/>
            <a:ext cx="5040086" cy="30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Declare </a:t>
            </a:r>
            <a:r>
              <a:rPr lang="en-IN" sz="4000" b="1" dirty="0"/>
              <a:t> strings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D36E04-2A40-3D08-FFE0-20B251F055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6" y="728297"/>
            <a:ext cx="10351785" cy="5596303"/>
          </a:xfrm>
        </p:spPr>
      </p:pic>
    </p:spTree>
    <p:extLst>
      <p:ext uri="{BB962C8B-B14F-4D97-AF65-F5344CB8AC3E}">
        <p14:creationId xmlns:p14="http://schemas.microsoft.com/office/powerpoint/2010/main" val="3006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I</a:t>
            </a:r>
            <a:r>
              <a:rPr lang="en-IN" sz="4000" b="1" dirty="0"/>
              <a:t>initialize strings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7414E8-EED7-0358-CB40-C3E813A8E3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" y="785459"/>
            <a:ext cx="10854193" cy="5845496"/>
          </a:xfrm>
        </p:spPr>
      </p:pic>
    </p:spTree>
    <p:extLst>
      <p:ext uri="{BB962C8B-B14F-4D97-AF65-F5344CB8AC3E}">
        <p14:creationId xmlns:p14="http://schemas.microsoft.com/office/powerpoint/2010/main" val="18954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String Input and output 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447800"/>
            <a:ext cx="11201400" cy="4876800"/>
          </a:xfrm>
        </p:spPr>
        <p:txBody>
          <a:bodyPr>
            <a:normAutofit/>
          </a:bodyPr>
          <a:lstStyle/>
          <a:p>
            <a:r>
              <a:rPr lang="en-US" dirty="0"/>
              <a:t>%s format specifier to read a string input from the terminal.</a:t>
            </a:r>
          </a:p>
          <a:p>
            <a:r>
              <a:rPr lang="en-US" dirty="0"/>
              <a:t>But </a:t>
            </a:r>
            <a:r>
              <a:rPr lang="en-US" dirty="0" err="1"/>
              <a:t>scanf</a:t>
            </a:r>
            <a:r>
              <a:rPr lang="en-US" dirty="0"/>
              <a:t>() function, terminates its input on the first white space it encounters.</a:t>
            </a:r>
          </a:p>
          <a:p>
            <a:r>
              <a:rPr lang="en-US" dirty="0"/>
              <a:t>edit set conversion code %[..] that can be used to read a line containing a variety of characters, including white spaces.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5E2F1-38DF-423B-8FB6-DAD0E91A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67" y="4434755"/>
            <a:ext cx="7262489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String Input and output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FA22-FCE2-41E4-FB92-4D1FC6354ED5}"/>
              </a:ext>
            </a:extLst>
          </p:cNvPr>
          <p:cNvSpPr txBox="1"/>
          <p:nvPr/>
        </p:nvSpPr>
        <p:spPr>
          <a:xfrm>
            <a:off x="379412" y="1524000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13FE3-AF1A-4B3E-AFE9-FB147265639F}"/>
              </a:ext>
            </a:extLst>
          </p:cNvPr>
          <p:cNvSpPr/>
          <p:nvPr/>
        </p:nvSpPr>
        <p:spPr>
          <a:xfrm>
            <a:off x="586253" y="1675178"/>
            <a:ext cx="74131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gets() function can also be used to read character string with white spaces.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puts() function is used to print string.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4E747-6019-408F-ABE3-4DD25338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30" y="4125430"/>
            <a:ext cx="9502964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String Input and output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FA22-FCE2-41E4-FB92-4D1FC6354ED5}"/>
              </a:ext>
            </a:extLst>
          </p:cNvPr>
          <p:cNvSpPr txBox="1"/>
          <p:nvPr/>
        </p:nvSpPr>
        <p:spPr>
          <a:xfrm>
            <a:off x="379412" y="1524000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13FE3-AF1A-4B3E-AFE9-FB147265639F}"/>
              </a:ext>
            </a:extLst>
          </p:cNvPr>
          <p:cNvSpPr/>
          <p:nvPr/>
        </p:nvSpPr>
        <p:spPr>
          <a:xfrm>
            <a:off x="760413" y="968726"/>
            <a:ext cx="1104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gets() function can also be to take input from the user. However, it is removed from the C standard.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It's because gets() allows you to input any length of characters. Hence, there might be a buffer overflow.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8ED665-A9C0-E2EA-31A3-7326B76ECF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8" y="2895600"/>
            <a:ext cx="10796807" cy="3741020"/>
          </a:xfrm>
        </p:spPr>
      </p:pic>
    </p:spTree>
    <p:extLst>
      <p:ext uri="{BB962C8B-B14F-4D97-AF65-F5344CB8AC3E}">
        <p14:creationId xmlns:p14="http://schemas.microsoft.com/office/powerpoint/2010/main" val="26115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String Handling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FA22-FCE2-41E4-FB92-4D1FC6354ED5}"/>
              </a:ext>
            </a:extLst>
          </p:cNvPr>
          <p:cNvSpPr txBox="1"/>
          <p:nvPr/>
        </p:nvSpPr>
        <p:spPr>
          <a:xfrm>
            <a:off x="379412" y="1524000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13FE3-AF1A-4B3E-AFE9-FB147265639F}"/>
              </a:ext>
            </a:extLst>
          </p:cNvPr>
          <p:cNvSpPr/>
          <p:nvPr/>
        </p:nvSpPr>
        <p:spPr>
          <a:xfrm>
            <a:off x="586253" y="1317248"/>
            <a:ext cx="11223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 language supports a large number of string handling functions that can be used to carry out many of the string manipulations.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These functions are packaged in the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string.h</a:t>
            </a:r>
            <a:r>
              <a:rPr lang="en-US" sz="2800" dirty="0"/>
              <a:t> library. Hence, you must include </a:t>
            </a:r>
            <a:r>
              <a:rPr lang="en-US" sz="2800" dirty="0" err="1"/>
              <a:t>string.h</a:t>
            </a:r>
            <a:r>
              <a:rPr lang="en-US" sz="2800" dirty="0"/>
              <a:t> header file in your programs to use these functions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420C1C4E-EAAC-C1CF-E9CF-C1E6C115DB2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3951403"/>
              </p:ext>
            </p:extLst>
          </p:nvPr>
        </p:nvGraphicFramePr>
        <p:xfrm>
          <a:off x="395754" y="3276600"/>
          <a:ext cx="110490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858">
                  <a:extLst>
                    <a:ext uri="{9D8B030D-6E8A-4147-A177-3AD203B41FA5}">
                      <a16:colId xmlns:a16="http://schemas.microsoft.com/office/drawing/2014/main" val="265046715"/>
                    </a:ext>
                  </a:extLst>
                </a:gridCol>
                <a:gridCol w="5655142">
                  <a:extLst>
                    <a:ext uri="{9D8B030D-6E8A-4147-A177-3AD203B41FA5}">
                      <a16:colId xmlns:a16="http://schemas.microsoft.com/office/drawing/2014/main" val="2520554635"/>
                    </a:ext>
                  </a:extLst>
                </a:gridCol>
              </a:tblGrid>
              <a:tr h="608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17436"/>
                  </a:ext>
                </a:extLst>
              </a:tr>
              <a:tr h="6111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strcmp()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strcat()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9294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strcpy()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strrev()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62387"/>
                  </a:ext>
                </a:extLst>
              </a:tr>
              <a:tr h="9671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strlen()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strupr()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55172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strlwr()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Strcmp()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FA22-FCE2-41E4-FB92-4D1FC6354ED5}"/>
              </a:ext>
            </a:extLst>
          </p:cNvPr>
          <p:cNvSpPr txBox="1"/>
          <p:nvPr/>
        </p:nvSpPr>
        <p:spPr>
          <a:xfrm>
            <a:off x="379412" y="1524000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13FE3-AF1A-4B3E-AFE9-FB147265639F}"/>
              </a:ext>
            </a:extLst>
          </p:cNvPr>
          <p:cNvSpPr/>
          <p:nvPr/>
        </p:nvSpPr>
        <p:spPr>
          <a:xfrm>
            <a:off x="586253" y="1317248"/>
            <a:ext cx="11223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strcmp() compares two strings character by character. If the strings are equal, the function returns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/>
              <a:t>.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9E472D4-D269-7EAA-D724-E102725BC73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682686"/>
              </p:ext>
            </p:extLst>
          </p:nvPr>
        </p:nvGraphicFramePr>
        <p:xfrm>
          <a:off x="379412" y="2438400"/>
          <a:ext cx="11049000" cy="3455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128">
                  <a:extLst>
                    <a:ext uri="{9D8B030D-6E8A-4147-A177-3AD203B41FA5}">
                      <a16:colId xmlns:a16="http://schemas.microsoft.com/office/drawing/2014/main" val="265046715"/>
                    </a:ext>
                  </a:extLst>
                </a:gridCol>
                <a:gridCol w="8854872">
                  <a:extLst>
                    <a:ext uri="{9D8B030D-6E8A-4147-A177-3AD203B41FA5}">
                      <a16:colId xmlns:a16="http://schemas.microsoft.com/office/drawing/2014/main" val="2520554635"/>
                    </a:ext>
                  </a:extLst>
                </a:gridCol>
              </a:tblGrid>
              <a:tr h="60802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17436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strings are 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92943"/>
                  </a:ext>
                </a:extLst>
              </a:tr>
              <a:tr h="11169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first non-matching character in str1 is greater (in ASCII) than that of str2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62387"/>
                  </a:ext>
                </a:extLst>
              </a:tr>
              <a:tr h="9671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first non-matching character in str1 is lower (in ASCII) than that of str2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5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692</TotalTime>
  <Words>391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Constantia</vt:lpstr>
      <vt:lpstr>Times New Roman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235</cp:revision>
  <dcterms:created xsi:type="dcterms:W3CDTF">2021-12-19T05:09:16Z</dcterms:created>
  <dcterms:modified xsi:type="dcterms:W3CDTF">2022-11-09T04:21:15Z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