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75" r:id="rId6"/>
    <p:sldId id="296" r:id="rId7"/>
    <p:sldId id="298" r:id="rId8"/>
    <p:sldId id="295" r:id="rId9"/>
    <p:sldId id="299" r:id="rId10"/>
    <p:sldId id="294" r:id="rId11"/>
    <p:sldId id="259" r:id="rId1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3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94492" autoAdjust="0"/>
  </p:normalViewPr>
  <p:slideViewPr>
    <p:cSldViewPr>
      <p:cViewPr varScale="1">
        <p:scale>
          <a:sx n="82" d="100"/>
          <a:sy n="82" d="100"/>
        </p:scale>
        <p:origin x="874" y="9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5E03B7-B591-4A2A-B695-014C5A39F13E}" type="datetimeFigureOut">
              <a:rPr lang="en-US"/>
              <a:t>11/11/2022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E322BB-75AD-4A1E-9661-2724167329F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2705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FBD7B-E4FB-4AA8-9540-FD148073ACB3}" type="datetimeFigureOut">
              <a:rPr lang="en-US"/>
              <a:t>11/11/2022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45B7DE-1198-4F2F-B574-CA8CAE34164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2312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>
            <a:off x="0" y="1135743"/>
            <a:ext cx="1622332" cy="799981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324" y="362396"/>
            <a:ext cx="9141619" cy="167640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2089595"/>
            <a:ext cx="9141619" cy="886344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09051-6E81-43E8-9099-FF6A0C3DCFE8}" type="datetime1">
              <a:rPr lang="en-US"/>
              <a:t>11/11/2022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8751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EAB04-7709-4C1E-A61A-74684A0170FC}" type="datetime1">
              <a:rPr lang="en-US"/>
              <a:t>11/11/2022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082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 rot="5400000">
            <a:off x="9583007" y="233864"/>
            <a:ext cx="1063300" cy="524046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5" name="bottom graphic"/>
          <p:cNvGrpSpPr/>
          <p:nvPr/>
        </p:nvGrpSpPr>
        <p:grpSpPr>
          <a:xfrm>
            <a:off x="0" y="5395517"/>
            <a:ext cx="12188825" cy="1462483"/>
            <a:chOff x="0" y="4046638"/>
            <a:chExt cx="9144000" cy="1096862"/>
          </a:xfrm>
        </p:grpSpPr>
        <p:sp>
          <p:nvSpPr>
            <p:cNvPr id="16" name="Freeform 15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72"/>
            <p:cNvSpPr/>
            <p:nvPr/>
          </p:nvSpPr>
          <p:spPr bwMode="ltGray">
            <a:xfrm rot="5400000">
              <a:off x="4023569" y="23069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51060" y="1150514"/>
            <a:ext cx="1828324" cy="50216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1150514"/>
            <a:ext cx="8227457" cy="5021685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BD0D-E0B1-4CED-AC65-708AC79EB9CD}" type="datetime1">
              <a:rPr lang="en-US"/>
              <a:t>11/11/2022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164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3EA6D-DF0B-4D4B-B359-5F1D1D0E30A4}" type="datetime1">
              <a:rPr lang="en-US"/>
              <a:t>11/11/2022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515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>
            <a:off x="0" y="3124415"/>
            <a:ext cx="1622332" cy="805061"/>
            <a:chOff x="0" y="2343311"/>
            <a:chExt cx="1217066" cy="603796"/>
          </a:xfrm>
        </p:grpSpPr>
        <p:sp>
          <p:nvSpPr>
            <p:cNvPr id="8" name="Rounded Rectangle 7"/>
            <p:cNvSpPr/>
            <p:nvPr/>
          </p:nvSpPr>
          <p:spPr>
            <a:xfrm>
              <a:off x="787514" y="2347123"/>
              <a:ext cx="429552" cy="599984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86370" y="2347123"/>
              <a:ext cx="429552" cy="599984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92604" y="2535915"/>
              <a:ext cx="599986" cy="214778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9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0" name="Freeform 19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1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324" y="1932518"/>
            <a:ext cx="9141619" cy="2105367"/>
          </a:xfrm>
        </p:spPr>
        <p:txBody>
          <a:bodyPr anchor="b">
            <a:normAutofit/>
          </a:bodyPr>
          <a:lstStyle>
            <a:lvl1pPr algn="l">
              <a:defRPr sz="60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324" y="4084264"/>
            <a:ext cx="9141619" cy="933297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DB99-15BC-4479-BAC5-1E502E66917A}" type="datetime1">
              <a:rPr lang="en-US"/>
              <a:t>11/11/2022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69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52400"/>
            <a:ext cx="975106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1600200"/>
            <a:ext cx="4875530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2" y="1600200"/>
            <a:ext cx="4875530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7C2A3-CD19-48AB-9F64-ECCF75182EDD}" type="datetime1">
              <a:rPr lang="en-US"/>
              <a:t>11/11/2022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97796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52400"/>
            <a:ext cx="9751060" cy="1295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1524000"/>
            <a:ext cx="4875530" cy="816429"/>
          </a:xfrm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2413000"/>
            <a:ext cx="4875530" cy="375919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412" y="1524000"/>
            <a:ext cx="4875530" cy="816429"/>
          </a:xfrm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412" y="2413000"/>
            <a:ext cx="4875530" cy="375919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E8C1-7C87-4705-AB97-8CD17D208E3F}" type="datetime1">
              <a:rPr lang="en-US"/>
              <a:t>11/11/2022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8703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C624E-DF92-4841-B9B9-DD11AA239B85}" type="datetime1">
              <a:rPr lang="en-US"/>
              <a:t>11/11/2022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903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9" name="Freeform 8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A3AE1-4360-4D5B-BDBC-656B872DD533}" type="datetime1">
              <a:rPr lang="en-US"/>
              <a:t>11/11/2022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25395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5530" y="1600200"/>
            <a:ext cx="6094413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3" y="1600202"/>
            <a:ext cx="3453500" cy="4571999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0708-46A4-4851-883E-8DFB8939107E}" type="datetime1">
              <a:rPr lang="en-US"/>
              <a:t>11/11/2022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396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218887" y="1600200"/>
            <a:ext cx="6703850" cy="3657600"/>
          </a:xfrm>
          <a:prstGeom prst="roundRect">
            <a:avLst>
              <a:gd name="adj" fmla="val 3098"/>
            </a:avLst>
          </a:prstGeom>
        </p:spPr>
        <p:txBody>
          <a:bodyPr>
            <a:normAutofit/>
          </a:bodyPr>
          <a:lstStyle>
            <a:lvl1pPr marL="0" indent="0">
              <a:buNone/>
              <a:defRPr sz="27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5883" y="1600200"/>
            <a:ext cx="2844059" cy="3759200"/>
          </a:xfrm>
        </p:spPr>
        <p:txBody>
          <a:bodyPr anchor="b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EFFC-86AE-4294-A319-CAFC2651994B}" type="datetime1">
              <a:rPr lang="en-US"/>
              <a:t>11/11/2022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42985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1" name="Freeform 20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grpSp>
        <p:nvGrpSpPr>
          <p:cNvPr id="7" name="squares"/>
          <p:cNvGrpSpPr/>
          <p:nvPr/>
        </p:nvGrpSpPr>
        <p:grpSpPr>
          <a:xfrm>
            <a:off x="1" y="800551"/>
            <a:ext cx="1063023" cy="524183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152400"/>
            <a:ext cx="9751060" cy="12954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600200"/>
            <a:ext cx="9751060" cy="45720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8883" y="6448425"/>
            <a:ext cx="8288401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47913" y="6448425"/>
            <a:ext cx="1422030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29E8617-6EA8-4B97-A5E8-E18E98765EE2}" type="datetime1">
              <a:rPr lang="en-US"/>
              <a:pPr/>
              <a:t>11/11/2022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71516" y="6448425"/>
            <a:ext cx="812588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4C99D79-8A4B-4031-B1E0-AF26F8EDF2BC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2682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55772" indent="-304747" algn="l" defTabSz="1218987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067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8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1088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5987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0108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619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9129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34" y="152400"/>
            <a:ext cx="10427677" cy="838200"/>
          </a:xfrm>
        </p:spPr>
        <p:txBody>
          <a:bodyPr/>
          <a:lstStyle/>
          <a:p>
            <a:r>
              <a:rPr lang="en-IN" b="1" dirty="0"/>
              <a:t>C Programming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4365439"/>
              </p:ext>
            </p:extLst>
          </p:nvPr>
        </p:nvGraphicFramePr>
        <p:xfrm>
          <a:off x="455612" y="2209800"/>
          <a:ext cx="11041040" cy="1968874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5520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0520">
                  <a:extLst>
                    <a:ext uri="{9D8B030D-6E8A-4147-A177-3AD203B41FA5}">
                      <a16:colId xmlns:a16="http://schemas.microsoft.com/office/drawing/2014/main" val="535546998"/>
                    </a:ext>
                  </a:extLst>
                </a:gridCol>
              </a:tblGrid>
              <a:tr h="419909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Structure 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5837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2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What is Structure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2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Declare and initialize structure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5837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2400" b="1" dirty="0"/>
                        <a:t>Access Structure Member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2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Typedef Keyword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2317370"/>
                  </a:ext>
                </a:extLst>
              </a:tr>
            </a:tbl>
          </a:graphicData>
        </a:graphic>
      </p:graphicFrame>
      <p:sp>
        <p:nvSpPr>
          <p:cNvPr id="6" name="文本框 8"/>
          <p:cNvSpPr txBox="1"/>
          <p:nvPr/>
        </p:nvSpPr>
        <p:spPr>
          <a:xfrm>
            <a:off x="1827212" y="1272879"/>
            <a:ext cx="3179075" cy="52322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defTabSz="914400"/>
            <a:r>
              <a:rPr lang="en-US" altLang="zh-CN" sz="28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What you learn ? </a:t>
            </a:r>
          </a:p>
        </p:txBody>
      </p:sp>
    </p:spTree>
    <p:extLst>
      <p:ext uri="{BB962C8B-B14F-4D97-AF65-F5344CB8AC3E}">
        <p14:creationId xmlns:p14="http://schemas.microsoft.com/office/powerpoint/2010/main" val="2801835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32068" y="1"/>
            <a:ext cx="9483750" cy="762000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/>
          <a:p>
            <a:r>
              <a:rPr lang="en-US" sz="4000" b="1" dirty="0"/>
              <a:t>Structure</a:t>
            </a:r>
          </a:p>
        </p:txBody>
      </p:sp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D7B5ACF5-358C-A9FA-49D8-AF95F54A0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012" y="1464906"/>
            <a:ext cx="11430000" cy="2268894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 is a user-defined datatype in C language which allows us to combine data of different types together.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 helps to construct a complex data type which is more meaningful.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keyword is used to define a structure. struct defines a new data type which is a collection of primary and derived data types.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9A5465-9D1C-0554-7188-EEF1067131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212" y="3738465"/>
            <a:ext cx="6172200" cy="2967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274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77788" y="3243"/>
            <a:ext cx="9479280" cy="762000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/>
          <a:p>
            <a:r>
              <a:rPr lang="en-US" sz="4000" b="1" dirty="0"/>
              <a:t>Declare </a:t>
            </a:r>
            <a:r>
              <a:rPr lang="en-IN" sz="4000" b="1" dirty="0"/>
              <a:t> &amp; Create Structure Variable</a:t>
            </a:r>
            <a:endParaRPr lang="en-IN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81EA37-E138-2649-6B1C-AFCC07766C68}"/>
              </a:ext>
            </a:extLst>
          </p:cNvPr>
          <p:cNvSpPr txBox="1">
            <a:spLocks/>
          </p:cNvSpPr>
          <p:nvPr/>
        </p:nvSpPr>
        <p:spPr>
          <a:xfrm>
            <a:off x="227012" y="2850503"/>
            <a:ext cx="11049000" cy="198119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5772" indent="-304747" algn="l" defTabSz="1218987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6797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822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08847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59872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10897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61922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12947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1649B50-B509-A9E5-0E45-492D8E9BCAB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412" y="1219200"/>
            <a:ext cx="11430000" cy="5457961"/>
          </a:xfrm>
        </p:spPr>
      </p:pic>
    </p:spTree>
    <p:extLst>
      <p:ext uri="{BB962C8B-B14F-4D97-AF65-F5344CB8AC3E}">
        <p14:creationId xmlns:p14="http://schemas.microsoft.com/office/powerpoint/2010/main" val="300606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77788" y="3243"/>
            <a:ext cx="9479280" cy="762000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/>
          <a:p>
            <a:endParaRPr lang="en-IN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81EA37-E138-2649-6B1C-AFCC07766C68}"/>
              </a:ext>
            </a:extLst>
          </p:cNvPr>
          <p:cNvSpPr txBox="1">
            <a:spLocks/>
          </p:cNvSpPr>
          <p:nvPr/>
        </p:nvSpPr>
        <p:spPr>
          <a:xfrm>
            <a:off x="569912" y="2895599"/>
            <a:ext cx="11049000" cy="198119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5772" indent="-304747" algn="l" defTabSz="1218987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6797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822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08847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59872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10897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61922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12947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8FB933-BCD1-440C-282D-5FBF98319FF9}"/>
              </a:ext>
            </a:extLst>
          </p:cNvPr>
          <p:cNvSpPr txBox="1"/>
          <p:nvPr/>
        </p:nvSpPr>
        <p:spPr>
          <a:xfrm>
            <a:off x="74611" y="119065"/>
            <a:ext cx="11658601" cy="1323439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>
            <a:defPPr>
              <a:defRPr lang="en-US"/>
            </a:defPPr>
            <a:lvl1pPr>
              <a:defRPr sz="4000" b="1"/>
            </a:lvl1pPr>
          </a:lstStyle>
          <a:p>
            <a:r>
              <a:rPr lang="en-US" dirty="0"/>
              <a:t>Declaring Structure variables with structure  </a:t>
            </a:r>
          </a:p>
          <a:p>
            <a:r>
              <a:rPr lang="en-US" dirty="0"/>
              <a:t>                                   definition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D783E26-CA7C-9193-B970-0F0677E6ADD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012" y="1442504"/>
            <a:ext cx="9182786" cy="5211852"/>
          </a:xfrm>
        </p:spPr>
      </p:pic>
    </p:spTree>
    <p:extLst>
      <p:ext uri="{BB962C8B-B14F-4D97-AF65-F5344CB8AC3E}">
        <p14:creationId xmlns:p14="http://schemas.microsoft.com/office/powerpoint/2010/main" val="1895443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77788" y="-457200"/>
            <a:ext cx="11428412" cy="1295400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/>
          <a:p>
            <a:r>
              <a:rPr lang="en-US" sz="4000" b="1" dirty="0"/>
              <a:t>Initialize Structure Members 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CC9196C9-9324-4585-3BF5-DECC5C211FC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412" y="1002520"/>
            <a:ext cx="6781800" cy="1894357"/>
          </a:xfr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01A3987-787C-1EE1-5281-AF31854A23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274" y="3061197"/>
            <a:ext cx="9587325" cy="361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708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77788" y="-457200"/>
            <a:ext cx="11428412" cy="1295400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/>
          <a:p>
            <a:r>
              <a:rPr lang="en-US" sz="4000" b="1" dirty="0"/>
              <a:t>Accessing Structure Members </a:t>
            </a:r>
          </a:p>
        </p:txBody>
      </p:sp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D7B5ACF5-358C-A9FA-49D8-AF95F54A0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2" y="1447800"/>
            <a:ext cx="11201400" cy="3657600"/>
          </a:xfrm>
        </p:spPr>
        <p:txBody>
          <a:bodyPr>
            <a:normAutofit/>
          </a:bodyPr>
          <a:lstStyle/>
          <a:p>
            <a:r>
              <a:rPr lang="en-US" dirty="0"/>
              <a:t>Structure members can be accessed and assigned values in a number of ways. </a:t>
            </a:r>
          </a:p>
          <a:p>
            <a:r>
              <a:rPr lang="en-US" dirty="0"/>
              <a:t>In order to assign a value to any structure member, the member name must be linked with the structure variable using a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dot . operator </a:t>
            </a:r>
            <a:r>
              <a:rPr lang="en-US" dirty="0"/>
              <a:t>also called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period or member access operator.</a:t>
            </a:r>
          </a:p>
          <a:p>
            <a:pPr marL="0" indent="0" algn="ctr">
              <a:buNone/>
            </a:pP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</a:rPr>
              <a:t>S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</a:rPr>
              <a:t>.name</a:t>
            </a:r>
          </a:p>
        </p:txBody>
      </p:sp>
    </p:spTree>
    <p:extLst>
      <p:ext uri="{BB962C8B-B14F-4D97-AF65-F5344CB8AC3E}">
        <p14:creationId xmlns:p14="http://schemas.microsoft.com/office/powerpoint/2010/main" val="3651890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77788" y="3243"/>
            <a:ext cx="11201400" cy="762000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/>
          <a:p>
            <a:r>
              <a:rPr lang="en-US" sz="4000" b="1" dirty="0"/>
              <a:t>Keyword typedef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81EA37-E138-2649-6B1C-AFCC07766C68}"/>
              </a:ext>
            </a:extLst>
          </p:cNvPr>
          <p:cNvSpPr txBox="1">
            <a:spLocks/>
          </p:cNvSpPr>
          <p:nvPr/>
        </p:nvSpPr>
        <p:spPr>
          <a:xfrm>
            <a:off x="569912" y="2895600"/>
            <a:ext cx="11049000" cy="198119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5772" indent="-304747" algn="l" defTabSz="1218987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6797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822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08847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59872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10897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61922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12947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CCFA22-FCE2-41E4-FB92-4D1FC6354ED5}"/>
              </a:ext>
            </a:extLst>
          </p:cNvPr>
          <p:cNvSpPr txBox="1"/>
          <p:nvPr/>
        </p:nvSpPr>
        <p:spPr>
          <a:xfrm>
            <a:off x="284162" y="1318868"/>
            <a:ext cx="116205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513FE3-AF1A-4B3E-AFE9-FB147265639F}"/>
              </a:ext>
            </a:extLst>
          </p:cNvPr>
          <p:cNvSpPr/>
          <p:nvPr/>
        </p:nvSpPr>
        <p:spPr>
          <a:xfrm>
            <a:off x="486305" y="1161024"/>
            <a:ext cx="1141365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typedef</a:t>
            </a:r>
            <a:r>
              <a:rPr lang="en-US" sz="2800" dirty="0"/>
              <a:t> keyword to create an alias name for data types. It is commonly used with structures to simplify the syntax of declaring variables.</a:t>
            </a:r>
          </a:p>
          <a:p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45AAC0-8CCB-1327-4918-19F7D578B0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1921" y="467501"/>
            <a:ext cx="7860186" cy="10821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1CD9272-B61E-CFC4-D39D-4568330BA2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212" y="2514600"/>
            <a:ext cx="8382000" cy="4237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874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0559" y="838200"/>
            <a:ext cx="9141619" cy="2105367"/>
          </a:xfrm>
        </p:spPr>
        <p:txBody>
          <a:bodyPr/>
          <a:lstStyle/>
          <a:p>
            <a:r>
              <a:rPr lang="en-US" dirty="0"/>
              <a:t>Thanks</a:t>
            </a:r>
          </a:p>
        </p:txBody>
      </p:sp>
      <p:sp>
        <p:nvSpPr>
          <p:cNvPr id="4" name="文本框 9"/>
          <p:cNvSpPr txBox="1">
            <a:spLocks noGrp="1"/>
          </p:cNvSpPr>
          <p:nvPr>
            <p:ph type="body" idx="1"/>
          </p:nvPr>
        </p:nvSpPr>
        <p:spPr>
          <a:xfrm>
            <a:off x="2459303" y="3124200"/>
            <a:ext cx="8763000" cy="2424918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algn="r"/>
            <a:r>
              <a:rPr lang="en-US" sz="3200" b="1" dirty="0"/>
              <a:t>Anirudha Gaikwad</a:t>
            </a:r>
          </a:p>
          <a:p>
            <a:pPr algn="r"/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89063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ooking 16x9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esh food presentation (widescreen).potx" id="{63DD3034-9CB5-4B6F-BCA0-530A5E267AB2}" vid="{9783A5E3-1DF2-4F3C-8902-0C2EB8A188D6}"/>
    </a:ext>
  </a:extLst>
</a:theme>
</file>

<file path=ppt/theme/theme2.xml><?xml version="1.0" encoding="utf-8"?>
<a:theme xmlns:a="http://schemas.openxmlformats.org/drawingml/2006/main" name="Office Them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E700CCB-20BA-4760-AB9F-AC3B63ED32E0}">
  <ds:schemaRefs>
    <ds:schemaRef ds:uri="http://schemas.microsoft.com/office/infopath/2007/PartnerControls"/>
    <ds:schemaRef ds:uri="http://purl.org/dc/terms/"/>
    <ds:schemaRef ds:uri="http://www.w3.org/XML/1998/namespace"/>
    <ds:schemaRef ds:uri="a4f35948-e619-41b3-aa29-22878b09cfd2"/>
    <ds:schemaRef ds:uri="40262f94-9f35-4ac3-9a90-690165a166b7"/>
    <ds:schemaRef ds:uri="http://purl.org/dc/dcmitype/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FB14945D-DABB-422F-9B28-D299995C92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08942AA-0721-4324-BC2C-A3CB43F24E7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Fresh food presentation (widescreen)</Template>
  <TotalTime>753</TotalTime>
  <Words>177</Words>
  <Application>Microsoft Office PowerPoint</Application>
  <PresentationFormat>Custom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Constantia</vt:lpstr>
      <vt:lpstr>Times New Roman</vt:lpstr>
      <vt:lpstr>Verdana</vt:lpstr>
      <vt:lpstr>Wingdings</vt:lpstr>
      <vt:lpstr>Cooking 16x9</vt:lpstr>
      <vt:lpstr>C Programming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Windows User</dc:creator>
  <cp:lastModifiedBy>Anirudha Gaikwad</cp:lastModifiedBy>
  <cp:revision>258</cp:revision>
  <dcterms:created xsi:type="dcterms:W3CDTF">2021-12-19T05:09:16Z</dcterms:created>
  <dcterms:modified xsi:type="dcterms:W3CDTF">2022-11-11T05:22:08Z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