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96" r:id="rId7"/>
    <p:sldId id="299" r:id="rId8"/>
    <p:sldId id="298" r:id="rId9"/>
    <p:sldId id="295" r:id="rId10"/>
    <p:sldId id="25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1401"/>
              </p:ext>
            </p:extLst>
          </p:nvPr>
        </p:nvGraphicFramePr>
        <p:xfrm>
          <a:off x="455612" y="2209800"/>
          <a:ext cx="11041040" cy="203599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53554699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and initialize Union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dirty="0"/>
                        <a:t>Access Union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Differences between Structure &amp; Union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3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What is Union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64906"/>
            <a:ext cx="11049000" cy="42500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union is a user-defined type similar to structs in C except for one key difference.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differences is in terms of storage.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member has its own storage location, whereas all members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single shared memory location which is equal to the size of its largest data member.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Define a union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783CEA-831B-4245-2BFE-A89C11B20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3" y="1371600"/>
            <a:ext cx="10775069" cy="5334000"/>
          </a:xfrm>
        </p:spPr>
      </p:pic>
    </p:spTree>
    <p:extLst>
      <p:ext uri="{BB962C8B-B14F-4D97-AF65-F5344CB8AC3E}">
        <p14:creationId xmlns:p14="http://schemas.microsoft.com/office/powerpoint/2010/main" val="3006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Initialize union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44F8D-65CB-4E01-C6D0-F7783BB0E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7620000" cy="189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Emp.x</a:t>
            </a:r>
            <a:r>
              <a:rPr lang="en-US" sz="3600" b="1" dirty="0"/>
              <a:t>=‘A’;</a:t>
            </a:r>
          </a:p>
          <a:p>
            <a:pPr marL="0" indent="0">
              <a:buNone/>
            </a:pPr>
            <a:r>
              <a:rPr lang="en-US" sz="3600" b="1" dirty="0" err="1"/>
              <a:t>Emp.y</a:t>
            </a:r>
            <a:r>
              <a:rPr lang="en-US" sz="3600" b="1" dirty="0"/>
              <a:t>=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n-US" sz="3600" b="1" dirty="0"/>
              <a:t>;</a:t>
            </a:r>
          </a:p>
          <a:p>
            <a:pPr marL="0" indent="0">
              <a:buNone/>
            </a:pP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39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599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6BF30-A524-14F2-3EAF-C671D7085706}"/>
              </a:ext>
            </a:extLst>
          </p:cNvPr>
          <p:cNvSpPr txBox="1"/>
          <p:nvPr/>
        </p:nvSpPr>
        <p:spPr>
          <a:xfrm>
            <a:off x="455612" y="1450441"/>
            <a:ext cx="11163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use member access operator (.) to access members of a union in C. It is used between the union variable name and the union member that we want to access.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FB933-BCD1-440C-282D-5FBF98319FF9}"/>
              </a:ext>
            </a:extLst>
          </p:cNvPr>
          <p:cNvSpPr txBox="1"/>
          <p:nvPr/>
        </p:nvSpPr>
        <p:spPr>
          <a:xfrm>
            <a:off x="74612" y="119065"/>
            <a:ext cx="723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Accessing a Union Member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FFFAC-1525-CC13-86AE-0BF9702F9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43494"/>
            <a:ext cx="9753600" cy="3766298"/>
          </a:xfrm>
        </p:spPr>
      </p:pic>
    </p:spTree>
    <p:extLst>
      <p:ext uri="{BB962C8B-B14F-4D97-AF65-F5344CB8AC3E}">
        <p14:creationId xmlns:p14="http://schemas.microsoft.com/office/powerpoint/2010/main" val="18954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33400"/>
            <a:ext cx="11657012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Difference Between Structure and Union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447800"/>
            <a:ext cx="11201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union, we can only initialize a the first data member whereas in a structure, we can initialize many data members at once.</a:t>
            </a:r>
          </a:p>
          <a:p>
            <a:r>
              <a:rPr lang="en-US" dirty="0"/>
              <a:t>Compiler allocates memory for each member of a structure while for a union, it allocates memory equal to the size of the largest data member.</a:t>
            </a:r>
          </a:p>
          <a:p>
            <a:r>
              <a:rPr lang="en-US" dirty="0"/>
              <a:t>Union members share a memory location while structure members have a unique storage location each.</a:t>
            </a:r>
          </a:p>
          <a:p>
            <a:r>
              <a:rPr lang="en-US" dirty="0"/>
              <a:t>In a structure, we can access individual members simultaneously while in a union, we can only access one member at a time.</a:t>
            </a:r>
          </a:p>
          <a:p>
            <a:r>
              <a:rPr lang="en-US" dirty="0"/>
              <a:t>If we change the value of a member in a structure, it won't affect its other members but in a union, changing the value of one member will affect the others.</a:t>
            </a:r>
          </a:p>
        </p:txBody>
      </p:sp>
    </p:spTree>
    <p:extLst>
      <p:ext uri="{BB962C8B-B14F-4D97-AF65-F5344CB8AC3E}">
        <p14:creationId xmlns:p14="http://schemas.microsoft.com/office/powerpoint/2010/main" val="1053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737</TotalTime>
  <Words>274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Constantia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257</cp:revision>
  <dcterms:created xsi:type="dcterms:W3CDTF">2021-12-19T05:09:16Z</dcterms:created>
  <dcterms:modified xsi:type="dcterms:W3CDTF">2022-11-11T05:47:34Z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