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5" r:id="rId6"/>
    <p:sldId id="296" r:id="rId7"/>
    <p:sldId id="298" r:id="rId8"/>
    <p:sldId id="299" r:id="rId9"/>
    <p:sldId id="259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492" autoAdjust="0"/>
  </p:normalViewPr>
  <p:slideViewPr>
    <p:cSldViewPr>
      <p:cViewPr varScale="1">
        <p:scale>
          <a:sx n="82" d="100"/>
          <a:sy n="82" d="100"/>
        </p:scale>
        <p:origin x="87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11/11/2022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11/11/2022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11/11/2022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11/11/2022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11/11/2022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11/11/2022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11/11/2022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11/11/2022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11/11/2022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11/11/2022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11/11/2022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11/11/2022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11/11/2022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11/11/2022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10427677" cy="838200"/>
          </a:xfrm>
        </p:spPr>
        <p:txBody>
          <a:bodyPr/>
          <a:lstStyle/>
          <a:p>
            <a:r>
              <a:rPr lang="en-IN" b="1" dirty="0"/>
              <a:t>C Programming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57942"/>
              </p:ext>
            </p:extLst>
          </p:nvPr>
        </p:nvGraphicFramePr>
        <p:xfrm>
          <a:off x="455612" y="2209800"/>
          <a:ext cx="11041040" cy="196887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535546998"/>
                    </a:ext>
                  </a:extLst>
                </a:gridCol>
              </a:tblGrid>
              <a:tr h="4199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File Handling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83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 Handling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83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dirty="0"/>
                        <a:t>File Modes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317370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What is File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464906"/>
            <a:ext cx="11049000" cy="425009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file represents a sequence of bytes on the disk where a group of related data is stored. File is created for permanent storage of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provides a number of functions that helps to perform basic file operations.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564E2BED-8710-8F46-2AAA-E55EBD07B5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592452"/>
              </p:ext>
            </p:extLst>
          </p:nvPr>
        </p:nvGraphicFramePr>
        <p:xfrm>
          <a:off x="592428" y="3404117"/>
          <a:ext cx="110490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960">
                  <a:extLst>
                    <a:ext uri="{9D8B030D-6E8A-4147-A177-3AD203B41FA5}">
                      <a16:colId xmlns:a16="http://schemas.microsoft.com/office/drawing/2014/main" val="265046715"/>
                    </a:ext>
                  </a:extLst>
                </a:gridCol>
                <a:gridCol w="7943040">
                  <a:extLst>
                    <a:ext uri="{9D8B030D-6E8A-4147-A177-3AD203B41FA5}">
                      <a16:colId xmlns:a16="http://schemas.microsoft.com/office/drawing/2014/main" val="2520554635"/>
                    </a:ext>
                  </a:extLst>
                </a:gridCol>
              </a:tblGrid>
              <a:tr h="6080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717436"/>
                  </a:ext>
                </a:extLst>
              </a:tr>
              <a:tr h="61117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fopen()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create a new file or open a existing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09294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fclose()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closes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62387"/>
                  </a:ext>
                </a:extLst>
              </a:tr>
              <a:tr h="967154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getc()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reads a character from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355172"/>
                  </a:ext>
                </a:extLst>
              </a:tr>
              <a:tr h="633046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putc</a:t>
                      </a:r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writes a character to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2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3243"/>
            <a:ext cx="947928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File Handling Functions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EA37-E138-2649-6B1C-AFCC07766C68}"/>
              </a:ext>
            </a:extLst>
          </p:cNvPr>
          <p:cNvSpPr txBox="1">
            <a:spLocks/>
          </p:cNvSpPr>
          <p:nvPr/>
        </p:nvSpPr>
        <p:spPr>
          <a:xfrm>
            <a:off x="227012" y="2850503"/>
            <a:ext cx="11049000" cy="198119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1ECB3520-9A2C-686A-2E21-95187A7740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288347"/>
              </p:ext>
            </p:extLst>
          </p:nvPr>
        </p:nvGraphicFramePr>
        <p:xfrm>
          <a:off x="379412" y="1371600"/>
          <a:ext cx="11049000" cy="532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960">
                  <a:extLst>
                    <a:ext uri="{9D8B030D-6E8A-4147-A177-3AD203B41FA5}">
                      <a16:colId xmlns:a16="http://schemas.microsoft.com/office/drawing/2014/main" val="265046715"/>
                    </a:ext>
                  </a:extLst>
                </a:gridCol>
                <a:gridCol w="7943040">
                  <a:extLst>
                    <a:ext uri="{9D8B030D-6E8A-4147-A177-3AD203B41FA5}">
                      <a16:colId xmlns:a16="http://schemas.microsoft.com/office/drawing/2014/main" val="2520554635"/>
                    </a:ext>
                  </a:extLst>
                </a:gridCol>
              </a:tblGrid>
              <a:tr h="6080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717436"/>
                  </a:ext>
                </a:extLst>
              </a:tr>
              <a:tr h="61117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fscanf()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reads a set of data from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09294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fprintf</a:t>
                      </a:r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writes a set of data to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62387"/>
                  </a:ext>
                </a:extLst>
              </a:tr>
              <a:tr h="967154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getw()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reads a integer from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355172"/>
                  </a:ext>
                </a:extLst>
              </a:tr>
              <a:tr h="633046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putw()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writes a integer to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1781"/>
                  </a:ext>
                </a:extLst>
              </a:tr>
              <a:tr h="633046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fseek()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 the position to desire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13960"/>
                  </a:ext>
                </a:extLst>
              </a:tr>
              <a:tr h="633046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ftell()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gives current position in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8504"/>
                  </a:ext>
                </a:extLst>
              </a:tr>
              <a:tr h="63304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rewind()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 the position to the beginning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94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0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3243"/>
            <a:ext cx="947928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EA37-E138-2649-6B1C-AFCC07766C68}"/>
              </a:ext>
            </a:extLst>
          </p:cNvPr>
          <p:cNvSpPr txBox="1">
            <a:spLocks/>
          </p:cNvSpPr>
          <p:nvPr/>
        </p:nvSpPr>
        <p:spPr>
          <a:xfrm>
            <a:off x="569912" y="2895599"/>
            <a:ext cx="11049000" cy="198119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8FB933-BCD1-440C-282D-5FBF98319FF9}"/>
              </a:ext>
            </a:extLst>
          </p:cNvPr>
          <p:cNvSpPr txBox="1"/>
          <p:nvPr/>
        </p:nvSpPr>
        <p:spPr>
          <a:xfrm>
            <a:off x="74612" y="119065"/>
            <a:ext cx="7239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File Opening Mode</a:t>
            </a:r>
          </a:p>
        </p:txBody>
      </p:sp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E3A7C376-03FF-E7BD-A7D4-ACCE754012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27818"/>
              </p:ext>
            </p:extLst>
          </p:nvPr>
        </p:nvGraphicFramePr>
        <p:xfrm>
          <a:off x="379412" y="1371600"/>
          <a:ext cx="11049000" cy="497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960">
                  <a:extLst>
                    <a:ext uri="{9D8B030D-6E8A-4147-A177-3AD203B41FA5}">
                      <a16:colId xmlns:a16="http://schemas.microsoft.com/office/drawing/2014/main" val="265046715"/>
                    </a:ext>
                  </a:extLst>
                </a:gridCol>
                <a:gridCol w="7943040">
                  <a:extLst>
                    <a:ext uri="{9D8B030D-6E8A-4147-A177-3AD203B41FA5}">
                      <a16:colId xmlns:a16="http://schemas.microsoft.com/office/drawing/2014/main" val="2520554635"/>
                    </a:ext>
                  </a:extLst>
                </a:gridCol>
              </a:tblGrid>
              <a:tr h="6080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Mode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717436"/>
                  </a:ext>
                </a:extLst>
              </a:tr>
              <a:tr h="61117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opens a text file in reading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09294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opens or create a text file in writing mode.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6238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opens a text file in append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355172"/>
                  </a:ext>
                </a:extLst>
              </a:tr>
              <a:tr h="633046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opens a text file in both reading and writing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1781"/>
                  </a:ext>
                </a:extLst>
              </a:tr>
              <a:tr h="633046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opens a text file in both reading and writing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13960"/>
                  </a:ext>
                </a:extLst>
              </a:tr>
              <a:tr h="633046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opens a text file in both reading and writing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8504"/>
                  </a:ext>
                </a:extLst>
              </a:tr>
              <a:tr h="63304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rb</a:t>
                      </a:r>
                      <a:endParaRPr lang="en-US" sz="2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opens a binary file in reading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94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44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3243"/>
            <a:ext cx="947928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EA37-E138-2649-6B1C-AFCC07766C68}"/>
              </a:ext>
            </a:extLst>
          </p:cNvPr>
          <p:cNvSpPr txBox="1">
            <a:spLocks/>
          </p:cNvSpPr>
          <p:nvPr/>
        </p:nvSpPr>
        <p:spPr>
          <a:xfrm>
            <a:off x="569912" y="2895599"/>
            <a:ext cx="11049000" cy="198119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8FB933-BCD1-440C-282D-5FBF98319FF9}"/>
              </a:ext>
            </a:extLst>
          </p:cNvPr>
          <p:cNvSpPr txBox="1"/>
          <p:nvPr/>
        </p:nvSpPr>
        <p:spPr>
          <a:xfrm>
            <a:off x="74612" y="119065"/>
            <a:ext cx="7239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File Opening Mode</a:t>
            </a:r>
          </a:p>
        </p:txBody>
      </p:sp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E3A7C376-03FF-E7BD-A7D4-ACCE754012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949280"/>
              </p:ext>
            </p:extLst>
          </p:nvPr>
        </p:nvGraphicFramePr>
        <p:xfrm>
          <a:off x="379412" y="1371600"/>
          <a:ext cx="11049000" cy="370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960">
                  <a:extLst>
                    <a:ext uri="{9D8B030D-6E8A-4147-A177-3AD203B41FA5}">
                      <a16:colId xmlns:a16="http://schemas.microsoft.com/office/drawing/2014/main" val="265046715"/>
                    </a:ext>
                  </a:extLst>
                </a:gridCol>
                <a:gridCol w="7943040">
                  <a:extLst>
                    <a:ext uri="{9D8B030D-6E8A-4147-A177-3AD203B41FA5}">
                      <a16:colId xmlns:a16="http://schemas.microsoft.com/office/drawing/2014/main" val="2520554635"/>
                    </a:ext>
                  </a:extLst>
                </a:gridCol>
              </a:tblGrid>
              <a:tr h="6080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Mode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717436"/>
                  </a:ext>
                </a:extLst>
              </a:tr>
              <a:tr h="61117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opens or create a binary file in writing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09294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opens a binary file in append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6238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rb+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opens a binary file in both reading and writing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355172"/>
                  </a:ext>
                </a:extLst>
              </a:tr>
              <a:tr h="63304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wb+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opens a binary file in both reading and writing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1781"/>
                  </a:ext>
                </a:extLst>
              </a:tr>
              <a:tr h="63304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ab+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opens a binary file in both reading and writing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13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16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59" y="8382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>
          <a:xfrm>
            <a:off x="2459303" y="3124200"/>
            <a:ext cx="8763000" cy="242491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algn="r"/>
            <a:r>
              <a:rPr lang="en-US" sz="3200" b="1" dirty="0"/>
              <a:t>Anirudha Gaikwad</a:t>
            </a:r>
          </a:p>
          <a:p>
            <a:pPr algn="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731</TotalTime>
  <Words>298</Words>
  <Application>Microsoft Office PowerPoint</Application>
  <PresentationFormat>Custom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Constantia</vt:lpstr>
      <vt:lpstr>Times New Roman</vt:lpstr>
      <vt:lpstr>Verdana</vt:lpstr>
      <vt:lpstr>Wingdings</vt:lpstr>
      <vt:lpstr>Cooking 16x9</vt:lpstr>
      <vt:lpstr>C Programming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Anirudha Gaikwad</cp:lastModifiedBy>
  <cp:revision>255</cp:revision>
  <dcterms:created xsi:type="dcterms:W3CDTF">2021-12-19T05:09:16Z</dcterms:created>
  <dcterms:modified xsi:type="dcterms:W3CDTF">2022-11-11T06:02:57Z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