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68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5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71" d="100"/>
          <a:sy n="71" d="100"/>
        </p:scale>
        <p:origin x="84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25-Oct-22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25-Oct-22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25-Oct-22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25-Oct-22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25-Oct-22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25-Oct-22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25-Oct-22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25-Oct-22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898"/>
              </p:ext>
            </p:extLst>
          </p:nvPr>
        </p:nvGraphicFramePr>
        <p:xfrm>
          <a:off x="455612" y="2209800"/>
          <a:ext cx="11041040" cy="23057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 Programming Language Introduction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MinGW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install GCC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set MinGW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IDE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install </a:t>
                      </a:r>
                      <a:r>
                        <a:rPr lang="en-I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  CodeBlocks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518795"/>
                  </a:ext>
                </a:extLst>
              </a:tr>
              <a:tr h="4621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13126-2F40-6EB1-B558-62CB272F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219200"/>
            <a:ext cx="10134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Environment Path for the MinGW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460A7-189C-0806-07AD-222D7B9B4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001837"/>
            <a:ext cx="9829799" cy="417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07F7D-39EB-7046-FE8A-3EF71DF11F8D}"/>
              </a:ext>
            </a:extLst>
          </p:cNvPr>
          <p:cNvSpPr txBox="1"/>
          <p:nvPr/>
        </p:nvSpPr>
        <p:spPr>
          <a:xfrm>
            <a:off x="2055812" y="5269037"/>
            <a:ext cx="84582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444444"/>
                </a:solidFill>
                <a:latin typeface="Roboto" panose="02000000000000000000" pitchFamily="2" charset="0"/>
              </a:rPr>
              <a:t>Go to the installation directory of the MinGW &amp; copy the directory path</a:t>
            </a:r>
          </a:p>
        </p:txBody>
      </p:sp>
    </p:spTree>
    <p:extLst>
      <p:ext uri="{BB962C8B-B14F-4D97-AF65-F5344CB8AC3E}">
        <p14:creationId xmlns:p14="http://schemas.microsoft.com/office/powerpoint/2010/main" val="6263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Environment Path for the MinGW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7F7D-39EB-7046-FE8A-3EF71DF11F8D}"/>
              </a:ext>
            </a:extLst>
          </p:cNvPr>
          <p:cNvSpPr txBox="1"/>
          <p:nvPr/>
        </p:nvSpPr>
        <p:spPr>
          <a:xfrm>
            <a:off x="2055812" y="5269037"/>
            <a:ext cx="84582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444444"/>
                </a:solidFill>
                <a:latin typeface="Roboto" panose="02000000000000000000" pitchFamily="2" charset="0"/>
              </a:rPr>
              <a:t>Open </a:t>
            </a:r>
            <a:r>
              <a:rPr lang="en-US" sz="2800" b="1" dirty="0">
                <a:solidFill>
                  <a:srgbClr val="444444"/>
                </a:solidFill>
                <a:latin typeface="Roboto" panose="02000000000000000000" pitchFamily="2" charset="0"/>
              </a:rPr>
              <a:t>Run</a:t>
            </a:r>
            <a:r>
              <a:rPr lang="en-US" sz="2800" dirty="0">
                <a:solidFill>
                  <a:srgbClr val="444444"/>
                </a:solidFill>
                <a:latin typeface="Roboto" panose="02000000000000000000" pitchFamily="2" charset="0"/>
              </a:rPr>
              <a:t> Utility and enter </a:t>
            </a:r>
            <a:r>
              <a:rPr lang="en-US" sz="2800" b="1" dirty="0">
                <a:solidFill>
                  <a:srgbClr val="444444"/>
                </a:solidFill>
                <a:latin typeface="Roboto" panose="02000000000000000000" pitchFamily="2" charset="0"/>
              </a:rPr>
              <a:t>sysdm.cpl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8FF89-9D56-5B3E-602F-FD716650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22416"/>
            <a:ext cx="8991600" cy="39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Environment Path for the MinGW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E5207-AFDC-CCDB-BAB6-02F73E90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762000"/>
            <a:ext cx="7391400" cy="58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Environment Path for the MinGW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2F43-1105-B510-B9BD-B91D5F4D9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762000"/>
            <a:ext cx="72104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Environment Path for the MinGW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72D16-2192-198E-688B-0CEFD173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042987"/>
            <a:ext cx="9982199" cy="57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1207008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dk1"/>
                </a:solidFill>
              </a:rPr>
              <a:t>Check GCC Version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A85D6-EE63-36A5-8D06-160C7638B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" y="1219200"/>
            <a:ext cx="113243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is </a:t>
            </a:r>
            <a:r>
              <a:rPr lang="en-IN" sz="6000" dirty="0">
                <a:solidFill>
                  <a:schemeClr val="dk1"/>
                </a:solidFill>
              </a:rPr>
              <a:t>IDE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712" y="1698171"/>
            <a:ext cx="10439399" cy="3124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An </a:t>
            </a:r>
            <a:r>
              <a:rPr lang="en-US" b="1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integrated development environment</a:t>
            </a:r>
            <a:r>
              <a:rPr lang="en-US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 (IDE) is a software application that provides comprehensive facilities to computer programmers for software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4230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2A933-C2AF-4E80-6EEC-E47F574D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4165"/>
            <a:ext cx="10668000" cy="4499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E59B4-D9FB-9943-F82F-CA6491E68315}"/>
              </a:ext>
            </a:extLst>
          </p:cNvPr>
          <p:cNvSpPr txBox="1"/>
          <p:nvPr/>
        </p:nvSpPr>
        <p:spPr>
          <a:xfrm>
            <a:off x="1751012" y="556217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 the </a:t>
            </a:r>
            <a:r>
              <a:rPr lang="en-US" dirty="0" err="1"/>
              <a:t>CodeBlocks</a:t>
            </a:r>
            <a:r>
              <a:rPr lang="en-US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11213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6435A-20FF-67AE-BB7D-7B315C72B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263610"/>
            <a:ext cx="8305800" cy="5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219200"/>
            <a:ext cx="10591800" cy="4572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GCC stands for 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GNU Compiler Collections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which is used to compile mainly C and C++ language. It can also be used to compile Objective C and Objective C++.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GNU is an operating system that GNU’s not Unix. GNU stands for Gnu’s Not Unix, and it is pronounced as “g-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noo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”. It is a recursive acronym, and it stands for “Gnu’s Not Unix”. GNU is a free and open-source operating system that was started in 1984 by Richard Stallman. GNU is based on the Unix operating system, but it has been greatly modified over the years.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8761412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What is GCC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91AE2-5A43-57CB-1048-B3532571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219200"/>
            <a:ext cx="8000999" cy="53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FD450-EFF6-14E5-BCA9-0AE5FEFA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371600"/>
            <a:ext cx="8305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3070-5A45-D1F0-259A-4A804C41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143000"/>
            <a:ext cx="868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71162-AEB1-4AEA-508E-59ED6DA0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355137"/>
            <a:ext cx="10286999" cy="52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EA82-A551-DB70-5932-7C5C0BDD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324932"/>
            <a:ext cx="7848600" cy="52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dirty="0">
                <a:solidFill>
                  <a:schemeClr val="dk1"/>
                </a:solidFill>
              </a:rPr>
              <a:t>How to install</a:t>
            </a: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6000" dirty="0">
                <a:solidFill>
                  <a:schemeClr val="dk1"/>
                </a:solidFill>
              </a:rPr>
              <a:t>IDE - CodeBlocks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7F5E3-7C86-4B71-1F01-0EDC144C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143000"/>
            <a:ext cx="9601200" cy="53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276012" cy="16676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is MinGW</a:t>
            </a:r>
            <a:endParaRPr lang="en-US" sz="6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712" y="1698171"/>
            <a:ext cx="10439399" cy="3124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A native Windows port of the GNU Compiler Collection (GCC) with freely distributable import libraries and header files for building native Windows applications.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All of MinGW's software will execute on the 64bit Windows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33604" y="849463"/>
            <a:ext cx="10744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 the MinGW-w64 Compiler</a:t>
            </a:r>
          </a:p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MinGW - Minimalist GNU for Windows download | SourceForge.net</a:t>
            </a:r>
            <a:r>
              <a:rPr lang="en-US" dirty="0"/>
              <a:t> We land on the following page.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7244-2B15-DE98-41FA-7A959950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3" y="2362200"/>
            <a:ext cx="11649469" cy="40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33604" y="849463"/>
            <a:ext cx="10744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Double-click on the MinGW set up to install the compiler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7910-FB8C-4BD6-2617-ADB033D6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467609"/>
            <a:ext cx="9355756" cy="52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8B2E3-38FD-ADEF-F36D-2F0BB092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685800"/>
            <a:ext cx="9648825" cy="59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A0D26-DAF3-E2F5-379F-633F1C50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66" y="1295399"/>
            <a:ext cx="10654045" cy="54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ABCAD-9E5B-3EC3-FA84-D35C8C1AA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4437"/>
            <a:ext cx="9982200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install GCC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ACD36-964D-14DA-1870-4B89B055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8" y="1143000"/>
            <a:ext cx="107617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286</TotalTime>
  <Words>376</Words>
  <Application>Microsoft Office PowerPoint</Application>
  <PresentationFormat>Custom</PresentationFormat>
  <Paragraphs>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Constantia</vt:lpstr>
      <vt:lpstr>Helvetica</vt:lpstr>
      <vt:lpstr>Roboto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Vaishnavi</cp:lastModifiedBy>
  <cp:revision>135</cp:revision>
  <dcterms:created xsi:type="dcterms:W3CDTF">2021-12-19T05:09:16Z</dcterms:created>
  <dcterms:modified xsi:type="dcterms:W3CDTF">2022-10-25T10:33:58Z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