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5" r:id="rId6"/>
    <p:sldId id="294" r:id="rId7"/>
    <p:sldId id="259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 varScale="1">
        <p:scale>
          <a:sx n="71" d="100"/>
          <a:sy n="71" d="100"/>
        </p:scale>
        <p:origin x="84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25-Oct-22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25-Oct-22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25-Oct-22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25-Oct-22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25-Oct-22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25-Oct-22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25-Oct-22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25-Oct-22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25-Oct-22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25-Oct-22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25-Oct-22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25-Oct-22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25-Oct-22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25-Oct-22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20780"/>
              </p:ext>
            </p:extLst>
          </p:nvPr>
        </p:nvGraphicFramePr>
        <p:xfrm>
          <a:off x="455612" y="2209800"/>
          <a:ext cx="11041040" cy="1737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04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 Programming Language 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/>
                        <a:t>In this Section, we will learn to create the first C program and then will understand its structure.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How to write C source code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47800"/>
            <a:ext cx="10972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&lt;stdio.h&gt;</a:t>
            </a:r>
          </a:p>
          <a:p>
            <a:pPr marL="0" indent="0">
              <a:buNone/>
            </a:pPr>
            <a:r>
              <a:rPr lang="en-US" dirty="0"/>
              <a:t>int main(){    </a:t>
            </a:r>
          </a:p>
          <a:p>
            <a:pPr marL="0" indent="0">
              <a:buNone/>
            </a:pPr>
            <a:r>
              <a:rPr lang="en-US" dirty="0"/>
              <a:t>printf("Hello World");    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A512E-CB93-9D87-A165-A37DA2508782}"/>
              </a:ext>
            </a:extLst>
          </p:cNvPr>
          <p:cNvSpPr txBox="1"/>
          <p:nvPr/>
        </p:nvSpPr>
        <p:spPr>
          <a:xfrm>
            <a:off x="694623" y="4572000"/>
            <a:ext cx="10799577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We have just created a plain text file, </a:t>
            </a:r>
            <a:r>
              <a:rPr lang="en-US" sz="2800" dirty="0" err="1"/>
              <a:t>hello.c</a:t>
            </a:r>
            <a:r>
              <a:rPr lang="en-US" sz="2800" dirty="0"/>
              <a:t>. 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This file will have code written in the C language meaning it will be a C program. 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This is indicated by the .c file extension which is a convention.</a:t>
            </a:r>
          </a:p>
        </p:txBody>
      </p:sp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3200" b="1" dirty="0"/>
              <a:t>Understanding Structure of the C Program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30" y="1447800"/>
            <a:ext cx="10963182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different parts of a C Program: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Pre-processor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Header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main()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printf()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Return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Semicolon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600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7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407</TotalTime>
  <Words>129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Constantia</vt:lpstr>
      <vt:lpstr>Verdana</vt:lpstr>
      <vt:lpstr>Wingdings</vt:lpstr>
      <vt:lpstr>Cooking 16x9</vt:lpstr>
      <vt:lpstr>C Programming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Vaishnavi</cp:lastModifiedBy>
  <cp:revision>188</cp:revision>
  <dcterms:created xsi:type="dcterms:W3CDTF">2021-12-19T05:09:16Z</dcterms:created>
  <dcterms:modified xsi:type="dcterms:W3CDTF">2022-10-25T15:01:04Z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