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305" r:id="rId7"/>
    <p:sldId id="306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5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71" d="100"/>
          <a:sy n="71" d="100"/>
        </p:scale>
        <p:origin x="84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27-Oct-22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27-Oct-22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27-Oct-22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27-Oct-22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27-Oct-22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27-Oct-22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27-Oct-22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27-Oct-22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27-Oct-22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27-Oct-22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27-Oct-22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27-Oct-22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27-Oct-22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27-Oct-22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01482"/>
              </p:ext>
            </p:extLst>
          </p:nvPr>
        </p:nvGraphicFramePr>
        <p:xfrm>
          <a:off x="455612" y="2514600"/>
          <a:ext cx="11041040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348624995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Operators &amp; Expressions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41258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of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638916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043109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Assignment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90760"/>
              </p:ext>
            </p:extLst>
          </p:nvPr>
        </p:nvGraphicFramePr>
        <p:xfrm>
          <a:off x="573891" y="914400"/>
          <a:ext cx="11041041" cy="57073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(a and b are two variables, with where a=10 and b=5)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mutiply</a:t>
                      </a:r>
                      <a:r>
                        <a:rPr lang="en-US" dirty="0"/>
                        <a:t> left operand with the right operand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a*=b, is same as a=a*b, value of a becomes 50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left operand with the right operand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a/=b, is same as a=a/b, value of a becomes 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calculate modulus using two operands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a%=b, is same as a=</a:t>
                      </a:r>
                      <a:r>
                        <a:rPr lang="en-US" dirty="0" err="1"/>
                        <a:t>a%b</a:t>
                      </a:r>
                      <a:r>
                        <a:rPr lang="en-US" dirty="0"/>
                        <a:t>, value of a becomes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Conditional operators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DA55C-5A4F-3970-CD82-0C60DCCC430D}"/>
              </a:ext>
            </a:extLst>
          </p:cNvPr>
          <p:cNvSpPr txBox="1"/>
          <p:nvPr/>
        </p:nvSpPr>
        <p:spPr>
          <a:xfrm>
            <a:off x="608012" y="1600200"/>
            <a:ext cx="11190989" cy="468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ternary operator</a:t>
            </a:r>
            <a:r>
              <a:rPr lang="en-US" sz="2800" dirty="0"/>
              <a:t>, also known as the conditional operators in the C language can be used for statements of the form if-then-else.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(Expression1)? Expression2 : Expression3;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The question mark ? in the syntax represents the if part.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The first expression (expression 1) returns either true or false, based on which it is decided whether (expression 2) will be executed or (expression 3)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If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expression 1 </a:t>
            </a:r>
            <a:r>
              <a:rPr lang="en-US" sz="2800" dirty="0"/>
              <a:t>returns true then 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expression 2 </a:t>
            </a:r>
            <a:r>
              <a:rPr lang="en-US" sz="2800" dirty="0"/>
              <a:t>is executed.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If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expression 1 </a:t>
            </a:r>
            <a:r>
              <a:rPr lang="en-US" sz="2800" dirty="0"/>
              <a:t>returns false then 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expression 3 </a:t>
            </a:r>
            <a:r>
              <a:rPr lang="en-US" sz="2800" dirty="0"/>
              <a:t>is executed.</a:t>
            </a:r>
          </a:p>
        </p:txBody>
      </p:sp>
    </p:spTree>
    <p:extLst>
      <p:ext uri="{BB962C8B-B14F-4D97-AF65-F5344CB8AC3E}">
        <p14:creationId xmlns:p14="http://schemas.microsoft.com/office/powerpoint/2010/main" val="13733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Special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9879C2-489B-AC37-BD98-91220C24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09387"/>
              </p:ext>
            </p:extLst>
          </p:nvPr>
        </p:nvGraphicFramePr>
        <p:xfrm>
          <a:off x="573891" y="1524000"/>
          <a:ext cx="11041041" cy="49758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sizeof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</a:t>
                      </a:r>
                      <a:r>
                        <a:rPr lang="en-US" b="1"/>
                        <a:t>size(length in bytes) of entity</a:t>
                      </a:r>
                      <a:r>
                        <a:rPr lang="en-US"/>
                        <a:t>, for eg. a variable or an array, etc.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sizeof(x) will return size of the variable 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memory address of the variable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&amp;x will return address of the variable 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pointer to an object. The * operator returns the value stored at a memory address.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 = &amp;x (memory address of variable x)</a:t>
                      </a:r>
                    </a:p>
                    <a:p>
                      <a:pPr algn="ctr"/>
                      <a:r>
                        <a:rPr lang="en-US" dirty="0"/>
                        <a:t>*m will return the value stored at memory address m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6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Special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9879C2-489B-AC37-BD98-91220C24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06027"/>
              </p:ext>
            </p:extLst>
          </p:nvPr>
        </p:nvGraphicFramePr>
        <p:xfrm>
          <a:off x="573891" y="793377"/>
          <a:ext cx="11041041" cy="58826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(dot) 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access individual elements of a C structure or C union.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If emp is a structure with an element int age in it, then emp.age will return the value of age.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-&gt; (arrow) 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access structure or union elements using a pointer to structure or union.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If p is a pointer to the emp structure, then we can access age element using p-&gt;age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[] 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used to access array elements using indexing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</a:t>
                      </a:r>
                      <a:r>
                        <a:rPr lang="en-US" dirty="0" err="1"/>
                        <a:t>arr</a:t>
                      </a:r>
                      <a:r>
                        <a:rPr lang="en-US" dirty="0"/>
                        <a:t> is an array, then we can access its values using </a:t>
                      </a:r>
                      <a:r>
                        <a:rPr lang="en-US" dirty="0" err="1"/>
                        <a:t>arr</a:t>
                      </a:r>
                      <a:r>
                        <a:rPr lang="en-US" dirty="0"/>
                        <a:t>[index], where index represents the array index starting from zero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5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Bitwise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9879C2-489B-AC37-BD98-91220C24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23589"/>
              </p:ext>
            </p:extLst>
          </p:nvPr>
        </p:nvGraphicFramePr>
        <p:xfrm>
          <a:off x="265111" y="1562695"/>
          <a:ext cx="11658601" cy="52349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1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535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5378513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&amp;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The bitwise &amp; operator performs a bitwise AND operation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9434781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|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The bitwise | operator performs a bitwise inclusive OR operation 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91608618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One's complement (NOT)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bitwise NOT operator "~" inverts a bit pattern; it can be applied to any of the integral types, making every "0" a "1" and every "1" a "0" 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7231891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^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Bitwise Exclusive OR (XOR)</a:t>
                      </a:r>
                    </a:p>
                    <a:p>
                      <a:endParaRPr lang="en-US" sz="18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The bitwise ^ operator performs a bitwise exclusive OR operation. 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&gt;&gt;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Shift right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int a = 00010000 ;b = 2;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&gt;&gt; b = 00000100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Shift left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00010000 ;b = 2;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&lt;&lt; b = 01000000;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8917-CAE3-26C6-089A-08A8EC114860}"/>
              </a:ext>
            </a:extLst>
          </p:cNvPr>
          <p:cNvSpPr txBox="1"/>
          <p:nvPr/>
        </p:nvSpPr>
        <p:spPr>
          <a:xfrm>
            <a:off x="760412" y="685800"/>
            <a:ext cx="115062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Bitwise operators perform manipulations of data at the bit level. </a:t>
            </a:r>
            <a:r>
              <a:rPr lang="en-US" sz="2800" dirty="0"/>
              <a:t>These operators also perform the shifting of bits from right to left.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Operators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512E-CB93-9D87-A165-A37DA2508782}"/>
              </a:ext>
            </a:extLst>
          </p:cNvPr>
          <p:cNvSpPr txBox="1"/>
          <p:nvPr/>
        </p:nvSpPr>
        <p:spPr>
          <a:xfrm>
            <a:off x="1065212" y="762001"/>
            <a:ext cx="10799577" cy="303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C language supports a rich set of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built-in operators</a:t>
            </a:r>
            <a:r>
              <a:rPr lang="en-US" sz="2800" dirty="0"/>
              <a:t>. An operator is a symbol that tells the compiler to perform a certain mathematical or logical operations, based on the values provided to the operator.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operand</a:t>
            </a:r>
            <a:r>
              <a:rPr lang="en-US" sz="2800" dirty="0"/>
              <a:t> is a value on which any operator works. For example, when we say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7+5</a:t>
            </a:r>
            <a:r>
              <a:rPr lang="en-US" sz="2800" dirty="0"/>
              <a:t>, here, numbers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/>
              <a:t>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/>
              <a:t> are operands whereas + is an operator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80889"/>
              </p:ext>
            </p:extLst>
          </p:nvPr>
        </p:nvGraphicFramePr>
        <p:xfrm>
          <a:off x="573892" y="4114800"/>
          <a:ext cx="11041040" cy="22860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Types of operators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Arithmetic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Relational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Bitwise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782865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Assignment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Conditional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0435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Special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92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512E-CB93-9D87-A165-A37DA2508782}"/>
              </a:ext>
            </a:extLst>
          </p:cNvPr>
          <p:cNvSpPr txBox="1"/>
          <p:nvPr/>
        </p:nvSpPr>
        <p:spPr>
          <a:xfrm>
            <a:off x="694623" y="1371600"/>
            <a:ext cx="10799577" cy="1874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An expression is a construct made up of variables, operators, and function invocations, which are constructed according to the syntax of the language, that evaluates to a single value.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32359-CE54-5A0E-4FE1-F5A6D3E9A24D}"/>
              </a:ext>
            </a:extLst>
          </p:cNvPr>
          <p:cNvSpPr txBox="1"/>
          <p:nvPr/>
        </p:nvSpPr>
        <p:spPr>
          <a:xfrm>
            <a:off x="379412" y="2971800"/>
            <a:ext cx="103603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#include &lt;stdio.h&gt;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 main() {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int a = 10;           // expression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result *= a;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printf("result = %d \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n",result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return 0;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79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512E-CB93-9D87-A165-A37DA2508782}"/>
              </a:ext>
            </a:extLst>
          </p:cNvPr>
          <p:cNvSpPr txBox="1"/>
          <p:nvPr/>
        </p:nvSpPr>
        <p:spPr>
          <a:xfrm>
            <a:off x="694623" y="1371600"/>
            <a:ext cx="10799577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Statements are roughly equivalent to sentences in natural languages. A statement forms a complete unit of execution.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32359-CE54-5A0E-4FE1-F5A6D3E9A24D}"/>
              </a:ext>
            </a:extLst>
          </p:cNvPr>
          <p:cNvSpPr txBox="1"/>
          <p:nvPr/>
        </p:nvSpPr>
        <p:spPr>
          <a:xfrm>
            <a:off x="379412" y="2849129"/>
            <a:ext cx="103603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#include &lt;stdio.h&gt;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 main() {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int a = 10;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result *= a;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printf("result = %d \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n",result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return 0;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719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Arithmetic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88042"/>
              </p:ext>
            </p:extLst>
          </p:nvPr>
        </p:nvGraphicFramePr>
        <p:xfrm>
          <a:off x="760412" y="1600200"/>
          <a:ext cx="11041041" cy="46101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(where a and b are variables with some integer value)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operands (values)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a+b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second operands from first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a-b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two operands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a*b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divide numerator by the denominator, i.e. divide the operand on the left side with the operand on the right side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a/b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Arithmetic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03884"/>
              </p:ext>
            </p:extLst>
          </p:nvPr>
        </p:nvGraphicFramePr>
        <p:xfrm>
          <a:off x="912812" y="1143000"/>
          <a:ext cx="11041041" cy="5516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4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(where a and b are variables with some integer value)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</a:t>
                      </a:r>
                      <a:r>
                        <a:rPr lang="en-US" b="1" dirty="0"/>
                        <a:t>modulus operato</a:t>
                      </a:r>
                      <a:r>
                        <a:rPr lang="en-US" dirty="0"/>
                        <a:t>r, it returns the remainder of the division of two operands as the 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a%b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28782865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is the </a:t>
                      </a:r>
                      <a:r>
                        <a:rPr lang="en-US" b="1"/>
                        <a:t>Increment operator</a:t>
                      </a:r>
                      <a:r>
                        <a:rPr lang="en-US"/>
                        <a:t> - increases integer value by one. This operator needs only a </a:t>
                      </a:r>
                      <a:r>
                        <a:rPr lang="en-US" b="1"/>
                        <a:t>single operand</a:t>
                      </a:r>
                      <a:r>
                        <a:rPr lang="en-US"/>
                        <a:t>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a++ or ++a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0790435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is the </a:t>
                      </a:r>
                      <a:r>
                        <a:rPr lang="en-US" b="1"/>
                        <a:t>Decrement operator</a:t>
                      </a:r>
                      <a:r>
                        <a:rPr lang="en-US"/>
                        <a:t> - decreases integer value by one. This operator needs only a </a:t>
                      </a:r>
                      <a:r>
                        <a:rPr lang="en-US" b="1"/>
                        <a:t>single operand</a:t>
                      </a:r>
                      <a:r>
                        <a:rPr lang="en-US"/>
                        <a:t>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--b or b--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5092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Relational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59767"/>
              </p:ext>
            </p:extLst>
          </p:nvPr>
        </p:nvGraphicFramePr>
        <p:xfrm>
          <a:off x="265112" y="762001"/>
          <a:ext cx="11658600" cy="59359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5843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  <a:p>
                      <a:pPr algn="ctr"/>
                      <a:r>
                        <a:rPr lang="en-US" sz="2000" dirty="0"/>
                        <a:t>(a and b, where a = 10 and b = 11)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49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==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if two operands are equal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 == b,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!=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Check if two operands are not equal.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 != b, returns 1 because a is not equal to 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&gt;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if the operand on the left is greater than the operand on the right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 &gt; b,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&lt;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operand on the left is smaller than the right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 &lt; b, returns 1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&gt;=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left operand is greater than or equal to the right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 &gt;= b,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927842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&lt;=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if the operand on left is smaller than or equal to the right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 &lt;= b, returns 1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1533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Logical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03896"/>
              </p:ext>
            </p:extLst>
          </p:nvPr>
        </p:nvGraphicFramePr>
        <p:xfrm>
          <a:off x="573891" y="1672590"/>
          <a:ext cx="11041041" cy="35128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(a and b, where a = 1 and b = 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&amp;&amp;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&amp;&amp; b,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||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|| b, returns 1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NOT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5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Assignment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75797"/>
              </p:ext>
            </p:extLst>
          </p:nvPr>
        </p:nvGraphicFramePr>
        <p:xfrm>
          <a:off x="573891" y="1371600"/>
          <a:ext cx="11041041" cy="53416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(a and b are two variables, with where a=10 and b=5)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values from right side operand to left side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a=b, a gets value 5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adds right operand to the left operand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a+=b, is same as a=a+b, value of a becomes 15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subtracts right operand from the left operand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a-=b, is same as a=a-b, value of a becomes 5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6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476</TotalTime>
  <Words>1279</Words>
  <Application>Microsoft Office PowerPoint</Application>
  <PresentationFormat>Custom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Constantia</vt:lpstr>
      <vt:lpstr>Times New Roman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Vaishnavi</cp:lastModifiedBy>
  <cp:revision>223</cp:revision>
  <dcterms:created xsi:type="dcterms:W3CDTF">2021-12-19T05:09:16Z</dcterms:created>
  <dcterms:modified xsi:type="dcterms:W3CDTF">2022-10-27T09:24:50Z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