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5" r:id="rId6"/>
    <p:sldId id="295" r:id="rId7"/>
    <p:sldId id="294" r:id="rId8"/>
    <p:sldId id="259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492" autoAdjust="0"/>
  </p:normalViewPr>
  <p:slideViewPr>
    <p:cSldViewPr>
      <p:cViewPr varScale="1">
        <p:scale>
          <a:sx n="82" d="100"/>
          <a:sy n="82" d="100"/>
        </p:scale>
        <p:origin x="874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10/30/2022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10/30/2022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10/30/2022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10/30/2022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10/30/2022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10/30/2022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10/30/2022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10/30/2022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10/30/2022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10/30/2022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10/30/2022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10/30/2022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10/30/2022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10/30/2022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SCII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C Programming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25231"/>
              </p:ext>
            </p:extLst>
          </p:nvPr>
        </p:nvGraphicFramePr>
        <p:xfrm>
          <a:off x="455612" y="2209800"/>
          <a:ext cx="11041040" cy="13716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13246458"/>
                    </a:ext>
                  </a:extLst>
                </a:gridCol>
              </a:tblGrid>
              <a:tr h="4199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Type Conversions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What is type conversion in C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of type conversion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5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9364" y="-31102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What is type conversion in C </a:t>
            </a:r>
            <a:endParaRPr lang="en-US" sz="4000" b="1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47800"/>
            <a:ext cx="11125200" cy="4191000"/>
          </a:xfrm>
        </p:spPr>
        <p:txBody>
          <a:bodyPr>
            <a:normAutofit/>
          </a:bodyPr>
          <a:lstStyle/>
          <a:p>
            <a:r>
              <a:rPr lang="en-US" dirty="0"/>
              <a:t>Type conversion is the process of converting data of one type into another type ,its also called Type Casting.</a:t>
            </a:r>
          </a:p>
          <a:p>
            <a:r>
              <a:rPr lang="en-US" dirty="0"/>
              <a:t>There are two type of type conversion possible in c</a:t>
            </a:r>
          </a:p>
          <a:p>
            <a:pPr marL="0" indent="0">
              <a:buNone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Implicit type Conversion (</a:t>
            </a:r>
            <a:r>
              <a:rPr lang="fr-FR" dirty="0" err="1"/>
              <a:t>Automatic</a:t>
            </a:r>
            <a:r>
              <a:rPr lang="fr-FR" dirty="0"/>
              <a:t> Type conversion )</a:t>
            </a: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Explicit type Conversion (Type Casting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2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4792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fr-FR" sz="4000" b="1" dirty="0"/>
              <a:t>Implicit</a:t>
            </a:r>
            <a:r>
              <a:rPr lang="en-US" sz="4000" b="1" dirty="0"/>
              <a:t> type Conversion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838200"/>
            <a:ext cx="11496582" cy="5867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/>
              <a:t>It is automatic done by the system internally without programmer intervention.</a:t>
            </a:r>
            <a:endParaRPr lang="en-US" sz="28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>
              <a:lnSpc>
                <a:spcPct val="110000"/>
              </a:lnSpc>
            </a:pPr>
            <a:r>
              <a:rPr lang="en-US" sz="4000" dirty="0"/>
              <a:t>The target type is larger than the source type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int main()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    int x;   char  y='a';</a:t>
            </a:r>
          </a:p>
          <a:p>
            <a:pPr marL="0" indent="0">
              <a:buNone/>
            </a:pPr>
            <a:r>
              <a:rPr lang="en-US" b="1" dirty="0"/>
              <a:t>    x=y; // x will be 97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Here int is higher data type then char so character will be converted into integer type and </a:t>
            </a:r>
            <a:r>
              <a:rPr lang="en-US" sz="4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ascii value</a:t>
            </a:r>
            <a:r>
              <a:rPr lang="en-US" sz="4000" dirty="0"/>
              <a:t> of ‘a’ will be store in x.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569912" y="2895600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0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4792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Explicit</a:t>
            </a:r>
            <a:r>
              <a:rPr lang="fr-FR" sz="4000" b="1" dirty="0"/>
              <a:t> type Conversion</a:t>
            </a:r>
            <a:endParaRPr lang="en-US" sz="4000" b="1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1371600"/>
            <a:ext cx="11801382" cy="5867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700" dirty="0"/>
              <a:t>When you are assigning a larger type value to a variable of smaller type, then you need to perform explicit type casting.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int main()</a:t>
            </a:r>
          </a:p>
          <a:p>
            <a:pPr marL="0" indent="0">
              <a:buNone/>
            </a:pPr>
            <a:r>
              <a:rPr lang="en-US" b="1" dirty="0"/>
              <a:t>{  long y=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312456789;</a:t>
            </a:r>
          </a:p>
          <a:p>
            <a:pPr marL="0" indent="0">
              <a:buNone/>
            </a:pPr>
            <a:r>
              <a:rPr lang="en-US" b="1" dirty="0"/>
              <a:t>   int x= (int)y 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Arimo"/>
              </a:rPr>
              <a:t>Here </a:t>
            </a:r>
            <a:r>
              <a:rPr lang="en-US" dirty="0">
                <a:solidFill>
                  <a:srgbClr val="424242"/>
                </a:solidFill>
                <a:latin typeface="Arimo"/>
              </a:rPr>
              <a:t>long</a:t>
            </a:r>
            <a:r>
              <a:rPr lang="en-US" b="0" i="0" dirty="0">
                <a:solidFill>
                  <a:srgbClr val="424242"/>
                </a:solidFill>
                <a:effectLst/>
                <a:latin typeface="Arimo"/>
              </a:rPr>
              <a:t> is higher data type then int so long will be converted </a:t>
            </a:r>
            <a:r>
              <a:rPr lang="en-US" b="0" i="0">
                <a:solidFill>
                  <a:srgbClr val="424242"/>
                </a:solidFill>
                <a:effectLst/>
                <a:latin typeface="Arimo"/>
              </a:rPr>
              <a:t>into int </a:t>
            </a:r>
            <a:r>
              <a:rPr lang="en-US" b="0" i="0" dirty="0">
                <a:solidFill>
                  <a:srgbClr val="424242"/>
                </a:solidFill>
                <a:effectLst/>
                <a:latin typeface="Arimo"/>
              </a:rPr>
              <a:t>type and converted value store in x.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569912" y="2895600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7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59" y="8382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algn="r"/>
            <a:r>
              <a:rPr lang="en-US" sz="3200" b="1" dirty="0"/>
              <a:t>Anirudha Gaikwad</a:t>
            </a:r>
          </a:p>
          <a:p>
            <a:pPr algn="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454</TotalTime>
  <Words>220</Words>
  <Application>Microsoft Office PowerPoint</Application>
  <PresentationFormat>Custom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Arimo</vt:lpstr>
      <vt:lpstr>Constantia</vt:lpstr>
      <vt:lpstr>system-ui</vt:lpstr>
      <vt:lpstr>Times New Roman</vt:lpstr>
      <vt:lpstr>Verdana</vt:lpstr>
      <vt:lpstr>Wingdings</vt:lpstr>
      <vt:lpstr>Cooking 16x9</vt:lpstr>
      <vt:lpstr>C Programming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Anirudha Gaikwad</cp:lastModifiedBy>
  <cp:revision>215</cp:revision>
  <dcterms:created xsi:type="dcterms:W3CDTF">2021-12-19T05:09:16Z</dcterms:created>
  <dcterms:modified xsi:type="dcterms:W3CDTF">2022-10-30T15:23:41Z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