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75" r:id="rId7"/>
    <p:sldId id="296" r:id="rId8"/>
    <p:sldId id="297" r:id="rId9"/>
    <p:sldId id="298" r:id="rId10"/>
    <p:sldId id="299" r:id="rId11"/>
    <p:sldId id="300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70667"/>
              </p:ext>
            </p:extLst>
          </p:nvPr>
        </p:nvGraphicFramePr>
        <p:xfrm>
          <a:off x="455612" y="2209800"/>
          <a:ext cx="11041040" cy="24260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833708159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Decision Making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 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 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12398"/>
                  </a:ext>
                </a:extLst>
              </a:tr>
              <a:tr h="4244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What is Decision making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227012" y="1371600"/>
            <a:ext cx="11430001" cy="373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Decision making is about deciding the order of execution of statements based on certain conditions or repeat a group of statements until certain specified conditions are met.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if statement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switch statement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conditional operator statement (? : operator)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goto</a:t>
            </a:r>
            <a:r>
              <a:rPr lang="en-US" sz="28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1467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Simple</a:t>
            </a:r>
            <a:r>
              <a:rPr lang="en-US" sz="4400" dirty="0"/>
              <a:t> </a:t>
            </a: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if statement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7800"/>
            <a:ext cx="10972800" cy="5257800"/>
          </a:xfrm>
        </p:spPr>
        <p:txBody>
          <a:bodyPr>
            <a:normAutofit/>
          </a:bodyPr>
          <a:lstStyle/>
          <a:p>
            <a:r>
              <a:rPr lang="en-US" dirty="0"/>
              <a:t>The general form of a simple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dirty="0"/>
              <a:t>statement is</a:t>
            </a:r>
          </a:p>
          <a:p>
            <a:pPr marL="0" indent="0">
              <a:buNone/>
            </a:pPr>
            <a:r>
              <a:rPr lang="en-US" b="1" dirty="0"/>
              <a:t>if(expression)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statement inside;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statement outside;</a:t>
            </a:r>
          </a:p>
          <a:p>
            <a:r>
              <a:rPr lang="en-US" dirty="0"/>
              <a:t>If the expression returns true, then the statement-inside will be executed, otherwise statement-inside is skipped and only the statement-outside is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if...else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7800"/>
            <a:ext cx="109728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 general form of a simple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if...else </a:t>
            </a:r>
            <a:r>
              <a:rPr lang="en-US" sz="3600" dirty="0"/>
              <a:t>statement 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if(expression)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{ statement block1;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else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dirty="0"/>
              <a:t>{    statement block2; }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3600" dirty="0"/>
              <a:t>If the expression is true, the statement-block1 is executed, else statement-block1 is skipped and statement-block2 is executed..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1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Nested if....else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5400"/>
            <a:ext cx="11277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 general form of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nested if...else </a:t>
            </a:r>
            <a:r>
              <a:rPr lang="en-US" sz="3600" dirty="0"/>
              <a:t>statement is</a:t>
            </a:r>
          </a:p>
          <a:p>
            <a:pPr marL="0" indent="0">
              <a:buNone/>
            </a:pPr>
            <a:r>
              <a:rPr lang="en-US" b="1" dirty="0"/>
              <a:t>if( expression ){ if( expression1 )</a:t>
            </a:r>
          </a:p>
          <a:p>
            <a:pPr marL="0" indent="0">
              <a:buNone/>
            </a:pPr>
            <a:r>
              <a:rPr lang="en-US" b="1" dirty="0"/>
              <a:t>    {        statement block1; }</a:t>
            </a:r>
          </a:p>
          <a:p>
            <a:pPr marL="0" indent="0">
              <a:buNone/>
            </a:pPr>
            <a:r>
              <a:rPr lang="en-US" b="1" dirty="0"/>
              <a:t>    else </a:t>
            </a:r>
          </a:p>
          <a:p>
            <a:pPr marL="0" indent="0">
              <a:buNone/>
            </a:pPr>
            <a:r>
              <a:rPr lang="en-US" b="1" dirty="0"/>
              <a:t>    {        statement block2;     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b="1" dirty="0"/>
              <a:t>{     statement block3; }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3600" dirty="0"/>
              <a:t>if expression is false then statement-block3 will be executed, otherwise the execution continues and enters inside the first if to perform the check for the next if block, where if expression 1 is true the statement-block1 is executed otherwise statement-block2 is executed.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97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if else if ladder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06FB9-FD35-87A1-36FF-56AC6653F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743200"/>
            <a:ext cx="8525862" cy="3811518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782217"/>
            <a:ext cx="11125200" cy="3352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The if...else ladder allows you to check between multiple test expressions and execute different statements..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177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Switch statement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66800"/>
            <a:ext cx="110490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switch statement </a:t>
            </a:r>
            <a:r>
              <a:rPr lang="en-US" dirty="0"/>
              <a:t>allows us to execute one code block among many alternatives.</a:t>
            </a:r>
          </a:p>
          <a:p>
            <a:r>
              <a:rPr lang="en-US" dirty="0"/>
              <a:t>You can do the same thing with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if...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else..if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ladder</a:t>
            </a:r>
            <a:r>
              <a:rPr lang="en-US" dirty="0"/>
              <a:t>. However, the syntax of the switch statement is much easier to read and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A71F1-2B38-AA45-E700-74F098A8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0" y="2746310"/>
            <a:ext cx="6916400" cy="40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 err="1">
                <a:solidFill>
                  <a:schemeClr val="dk1"/>
                </a:solidFill>
              </a:rPr>
              <a:t>goto</a:t>
            </a: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66800"/>
            <a:ext cx="11049000" cy="1143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goto</a:t>
            </a:r>
            <a:r>
              <a:rPr lang="en-US" dirty="0"/>
              <a:t> statement allows us to transfer control of the program to the specified label.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6F72F-36AF-ADFE-FEA2-58591ADA1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752600"/>
            <a:ext cx="4895931" cy="3097424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159BEAC-67A7-13BF-526E-DDC90F22F25F}"/>
              </a:ext>
            </a:extLst>
          </p:cNvPr>
          <p:cNvSpPr txBox="1">
            <a:spLocks/>
          </p:cNvSpPr>
          <p:nvPr/>
        </p:nvSpPr>
        <p:spPr>
          <a:xfrm>
            <a:off x="608012" y="5257800"/>
            <a:ext cx="11049000" cy="1143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label is an identifier. When the </a:t>
            </a:r>
            <a:r>
              <a:rPr lang="en-US" dirty="0" err="1"/>
              <a:t>goto</a:t>
            </a:r>
            <a:r>
              <a:rPr lang="en-US" dirty="0"/>
              <a:t> statement is encountered, the control of the program jumps to label: and starts executing the code</a:t>
            </a:r>
          </a:p>
        </p:txBody>
      </p:sp>
    </p:spTree>
    <p:extLst>
      <p:ext uri="{BB962C8B-B14F-4D97-AF65-F5344CB8AC3E}">
        <p14:creationId xmlns:p14="http://schemas.microsoft.com/office/powerpoint/2010/main" val="9610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475</TotalTime>
  <Words>369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221</cp:revision>
  <dcterms:created xsi:type="dcterms:W3CDTF">2021-12-19T05:09:16Z</dcterms:created>
  <dcterms:modified xsi:type="dcterms:W3CDTF">2022-11-01T04:53:47Z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