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>
        <p:scale>
          <a:sx n="85" d="100"/>
          <a:sy n="85" d="100"/>
        </p:scale>
        <p:origin x="744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08212" y="3075057"/>
            <a:ext cx="65532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Be Ready for Quiz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1F597-E000-4E49-896F-27C8353F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371599"/>
            <a:ext cx="11658600" cy="4416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A25159-3D5D-40DE-8387-551281023758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%g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AB0CC-CA80-495A-92EC-ED07519C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447800"/>
            <a:ext cx="11582400" cy="43067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C6FD33-101F-4EB5-AA7D-90BF8A9D4B7E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\k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4AADA1-E650-45F4-8855-86C65914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88" y="1380565"/>
            <a:ext cx="11811001" cy="40968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373"/>
            <a:ext cx="12038012" cy="14194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FABB0-7B82-434E-B781-04587877C2D7}"/>
              </a:ext>
            </a:extLst>
          </p:cNvPr>
          <p:cNvSpPr/>
          <p:nvPr/>
        </p:nvSpPr>
        <p:spPr>
          <a:xfrm>
            <a:off x="1141412" y="1524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32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10AF42-744F-432E-907E-DC0A4AFD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" y="1295400"/>
            <a:ext cx="11747798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B069F5-9DCD-4CFC-9750-0D148B3352C1}"/>
              </a:ext>
            </a:extLst>
          </p:cNvPr>
          <p:cNvSpPr/>
          <p:nvPr/>
        </p:nvSpPr>
        <p:spPr>
          <a:xfrm>
            <a:off x="1217612" y="1524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1,2,3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39260-17FF-4571-9B2F-9C864777B5FF}"/>
              </a:ext>
            </a:extLst>
          </p:cNvPr>
          <p:cNvSpPr/>
          <p:nvPr/>
        </p:nvSpPr>
        <p:spPr>
          <a:xfrm>
            <a:off x="760412" y="34290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060D7-8E7D-422D-94ED-D09504748CBE}"/>
              </a:ext>
            </a:extLst>
          </p:cNvPr>
          <p:cNvSpPr/>
          <p:nvPr/>
        </p:nvSpPr>
        <p:spPr>
          <a:xfrm>
            <a:off x="6443811" y="48768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823B8-7723-44D7-B57A-E9C11E26E5A2}"/>
              </a:ext>
            </a:extLst>
          </p:cNvPr>
          <p:cNvSpPr/>
          <p:nvPr/>
        </p:nvSpPr>
        <p:spPr>
          <a:xfrm>
            <a:off x="760412" y="48768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24E18-1254-4E26-8816-D710BD73EE26}"/>
              </a:ext>
            </a:extLst>
          </p:cNvPr>
          <p:cNvSpPr/>
          <p:nvPr/>
        </p:nvSpPr>
        <p:spPr>
          <a:xfrm>
            <a:off x="6443811" y="3464859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36229-4B07-45E8-BF1C-650B3EF0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3" y="1447800"/>
            <a:ext cx="11436838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B4DB7-FD9A-42EC-A4CD-3D86A96E1D3C}"/>
              </a:ext>
            </a:extLst>
          </p:cNvPr>
          <p:cNvSpPr/>
          <p:nvPr/>
        </p:nvSpPr>
        <p:spPr>
          <a:xfrm>
            <a:off x="1217612" y="1524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Middel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level language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E6ED7-E28B-4D64-B707-9A988E15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532965"/>
            <a:ext cx="11969197" cy="3496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91A0A1-7B8E-441F-A5D6-AEFFEDF3B473}"/>
              </a:ext>
            </a:extLst>
          </p:cNvPr>
          <p:cNvSpPr/>
          <p:nvPr/>
        </p:nvSpPr>
        <p:spPr>
          <a:xfrm>
            <a:off x="1236848" y="2286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Ans:1,2,3.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FA37B-EFCA-4485-AD64-9597826ACB08}"/>
              </a:ext>
            </a:extLst>
          </p:cNvPr>
          <p:cNvSpPr/>
          <p:nvPr/>
        </p:nvSpPr>
        <p:spPr>
          <a:xfrm>
            <a:off x="679727" y="3034548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FA3B8-9279-49B2-9691-9B6F08251B89}"/>
              </a:ext>
            </a:extLst>
          </p:cNvPr>
          <p:cNvSpPr/>
          <p:nvPr/>
        </p:nvSpPr>
        <p:spPr>
          <a:xfrm>
            <a:off x="709515" y="4031874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67251-DCAB-464D-8E10-E5EA1BD25E89}"/>
              </a:ext>
            </a:extLst>
          </p:cNvPr>
          <p:cNvSpPr/>
          <p:nvPr/>
        </p:nvSpPr>
        <p:spPr>
          <a:xfrm>
            <a:off x="6173504" y="3016619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F4233-AE86-4C4E-8B0D-6D5F775C10BE}"/>
              </a:ext>
            </a:extLst>
          </p:cNvPr>
          <p:cNvSpPr/>
          <p:nvPr/>
        </p:nvSpPr>
        <p:spPr>
          <a:xfrm>
            <a:off x="6170612" y="4038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E245F-64F3-402B-AC7F-E8DEA825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1" y="1447800"/>
            <a:ext cx="11243735" cy="381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017BE6-E77B-4B16-BF50-5D53F2BCD996}"/>
              </a:ext>
            </a:extLst>
          </p:cNvPr>
          <p:cNvSpPr/>
          <p:nvPr/>
        </p:nvSpPr>
        <p:spPr>
          <a:xfrm>
            <a:off x="1141412" y="21067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Type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427C3-441B-47B2-94EE-488D78E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447800"/>
            <a:ext cx="11301817" cy="434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3ECB2-4915-4BBE-8482-96D0BDD16045}"/>
              </a:ext>
            </a:extLst>
          </p:cNvPr>
          <p:cNvSpPr/>
          <p:nvPr/>
        </p:nvSpPr>
        <p:spPr>
          <a:xfrm>
            <a:off x="1141412" y="192741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C96F4-242D-4D9B-9AF2-E3531480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447800"/>
            <a:ext cx="11536240" cy="3581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809C43-EB74-4985-A22B-C0F7144DB7BA}"/>
              </a:ext>
            </a:extLst>
          </p:cNvPr>
          <p:cNvSpPr/>
          <p:nvPr/>
        </p:nvSpPr>
        <p:spPr>
          <a:xfrm>
            <a:off x="1141412" y="174811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5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E4B3A-D629-45F9-83EB-877E05DC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447800"/>
            <a:ext cx="11506200" cy="4308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D58032-6544-4E81-92A1-D56DDE1EA34C}"/>
              </a:ext>
            </a:extLst>
          </p:cNvPr>
          <p:cNvSpPr/>
          <p:nvPr/>
        </p:nvSpPr>
        <p:spPr>
          <a:xfrm>
            <a:off x="1141412" y="2286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type name;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444</TotalTime>
  <Words>51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YaHei</vt:lpstr>
      <vt:lpstr>Arial</vt:lpstr>
      <vt:lpstr>Constantia</vt:lpstr>
      <vt:lpstr>Times New Roman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shiva</cp:lastModifiedBy>
  <cp:revision>206</cp:revision>
  <dcterms:created xsi:type="dcterms:W3CDTF">2021-12-19T05:09:16Z</dcterms:created>
  <dcterms:modified xsi:type="dcterms:W3CDTF">2022-11-01T12:33:35Z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