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8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492" autoAdjust="0"/>
  </p:normalViewPr>
  <p:slideViewPr>
    <p:cSldViewPr>
      <p:cViewPr varScale="1">
        <p:scale>
          <a:sx n="85" d="100"/>
          <a:sy n="85" d="100"/>
        </p:scale>
        <p:origin x="744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11/1/2022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11/1/2022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11/1/2022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11/1/2022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11/1/2022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11/1/2022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11/1/2022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11/1/2022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11/1/2022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11/1/2022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C Programming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2208212" y="3075057"/>
            <a:ext cx="655320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Be Ready for Quiz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25159-3D5D-40DE-8387-551281023758}"/>
              </a:ext>
            </a:extLst>
          </p:cNvPr>
          <p:cNvSpPr/>
          <p:nvPr/>
        </p:nvSpPr>
        <p:spPr>
          <a:xfrm>
            <a:off x="1141412" y="138953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True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918708-C486-41F5-81CB-40603C6D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51" y="1447800"/>
            <a:ext cx="110040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1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C6FD33-101F-4EB5-AA7D-90BF8A9D4B7E}"/>
              </a:ext>
            </a:extLst>
          </p:cNvPr>
          <p:cNvSpPr/>
          <p:nvPr/>
        </p:nvSpPr>
        <p:spPr>
          <a:xfrm>
            <a:off x="1141412" y="138953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foreach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20A78C-2E84-42C9-8C04-A3C4924AF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447800"/>
            <a:ext cx="1134516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1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D04AA0-B8DF-4CD2-8BD6-03E0E530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1" y="1524000"/>
            <a:ext cx="11366409" cy="3276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8C0058-5628-4EF5-A4E3-226F14018970}"/>
              </a:ext>
            </a:extLst>
          </p:cNvPr>
          <p:cNvSpPr/>
          <p:nvPr/>
        </p:nvSpPr>
        <p:spPr>
          <a:xfrm>
            <a:off x="1141412" y="138953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iteration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3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8C0058-5628-4EF5-A4E3-226F14018970}"/>
              </a:ext>
            </a:extLst>
          </p:cNvPr>
          <p:cNvSpPr/>
          <p:nvPr/>
        </p:nvSpPr>
        <p:spPr>
          <a:xfrm>
            <a:off x="1141412" y="138953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False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A4AC1D-8B8A-4266-B801-FD18FD850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31" y="1524000"/>
            <a:ext cx="1104719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8C0058-5628-4EF5-A4E3-226F14018970}"/>
              </a:ext>
            </a:extLst>
          </p:cNvPr>
          <p:cNvSpPr/>
          <p:nvPr/>
        </p:nvSpPr>
        <p:spPr>
          <a:xfrm>
            <a:off x="1141412" y="138953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False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A3DFA-1096-4E35-A29A-80C07DC8D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48" y="1447800"/>
            <a:ext cx="1129692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373"/>
            <a:ext cx="12038012" cy="14194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8FABB0-7B82-434E-B781-04587877C2D7}"/>
              </a:ext>
            </a:extLst>
          </p:cNvPr>
          <p:cNvSpPr/>
          <p:nvPr/>
        </p:nvSpPr>
        <p:spPr>
          <a:xfrm>
            <a:off x="1141412" y="152400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101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BAB0D-339F-46AD-B42F-172B8C11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82" y="1509848"/>
            <a:ext cx="10880659" cy="38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B069F5-9DCD-4CFC-9750-0D148B3352C1}"/>
              </a:ext>
            </a:extLst>
          </p:cNvPr>
          <p:cNvSpPr/>
          <p:nvPr/>
        </p:nvSpPr>
        <p:spPr>
          <a:xfrm>
            <a:off x="1217612" y="152400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True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F75F4F-2417-4F24-8BF1-D7DD716F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524000"/>
            <a:ext cx="1138815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B4DB7-FD9A-42EC-A4CD-3D86A96E1D3C}"/>
              </a:ext>
            </a:extLst>
          </p:cNvPr>
          <p:cNvSpPr/>
          <p:nvPr/>
        </p:nvSpPr>
        <p:spPr>
          <a:xfrm>
            <a:off x="1217612" y="134471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When x is les than ten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B4E59D-85C5-47DB-A032-1BEB4688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1" y="1447800"/>
            <a:ext cx="1113587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91A0A1-7B8E-441F-A5D6-AEFFEDF3B473}"/>
              </a:ext>
            </a:extLst>
          </p:cNvPr>
          <p:cNvSpPr/>
          <p:nvPr/>
        </p:nvSpPr>
        <p:spPr>
          <a:xfrm>
            <a:off x="1236848" y="210671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Ans:2,3.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618C7C-1A9D-459D-A86C-F3E3C6F6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0" y="1447800"/>
            <a:ext cx="11793964" cy="3962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F73BAC-357D-44B4-A7AA-8A78CCDC7CEA}"/>
              </a:ext>
            </a:extLst>
          </p:cNvPr>
          <p:cNvSpPr/>
          <p:nvPr/>
        </p:nvSpPr>
        <p:spPr>
          <a:xfrm>
            <a:off x="783477" y="3083859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2C60A0-51B4-4820-AF41-747649894B58}"/>
              </a:ext>
            </a:extLst>
          </p:cNvPr>
          <p:cNvSpPr/>
          <p:nvPr/>
        </p:nvSpPr>
        <p:spPr>
          <a:xfrm>
            <a:off x="771080" y="4587688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040DE7-3108-483B-B108-E40D6011A9E2}"/>
              </a:ext>
            </a:extLst>
          </p:cNvPr>
          <p:cNvSpPr/>
          <p:nvPr/>
        </p:nvSpPr>
        <p:spPr>
          <a:xfrm>
            <a:off x="6323012" y="4587688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18CD1-EA77-46FD-AE5C-93DD54D93579}"/>
              </a:ext>
            </a:extLst>
          </p:cNvPr>
          <p:cNvSpPr/>
          <p:nvPr/>
        </p:nvSpPr>
        <p:spPr>
          <a:xfrm>
            <a:off x="6323012" y="3088341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4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017BE6-E77B-4B16-BF50-5D53F2BCD996}"/>
              </a:ext>
            </a:extLst>
          </p:cNvPr>
          <p:cNvSpPr/>
          <p:nvPr/>
        </p:nvSpPr>
        <p:spPr>
          <a:xfrm>
            <a:off x="1141412" y="210670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True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383928-189B-41D3-8EE4-70A6282F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600200"/>
            <a:ext cx="1124952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8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63ECB2-4915-4BBE-8482-96D0BDD16045}"/>
              </a:ext>
            </a:extLst>
          </p:cNvPr>
          <p:cNvSpPr/>
          <p:nvPr/>
        </p:nvSpPr>
        <p:spPr>
          <a:xfrm>
            <a:off x="1141412" y="192741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28C813-319B-469C-A152-F4E11C862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447800"/>
            <a:ext cx="11500094" cy="4419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119BF8-9EAB-4D6C-AE04-6EAD428A017E}"/>
              </a:ext>
            </a:extLst>
          </p:cNvPr>
          <p:cNvSpPr/>
          <p:nvPr/>
        </p:nvSpPr>
        <p:spPr>
          <a:xfrm>
            <a:off x="816160" y="36576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EF159F-AB2A-4D50-8229-FC533EC7AC00}"/>
              </a:ext>
            </a:extLst>
          </p:cNvPr>
          <p:cNvSpPr/>
          <p:nvPr/>
        </p:nvSpPr>
        <p:spPr>
          <a:xfrm>
            <a:off x="783477" y="48768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DFD1D5-79D5-42F7-A98B-E380E41D6A31}"/>
              </a:ext>
            </a:extLst>
          </p:cNvPr>
          <p:cNvSpPr/>
          <p:nvPr/>
        </p:nvSpPr>
        <p:spPr>
          <a:xfrm>
            <a:off x="6328315" y="48768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3DCDC-827F-4EAD-8555-00048E979751}"/>
              </a:ext>
            </a:extLst>
          </p:cNvPr>
          <p:cNvSpPr/>
          <p:nvPr/>
        </p:nvSpPr>
        <p:spPr>
          <a:xfrm>
            <a:off x="6293391" y="3657600"/>
            <a:ext cx="381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809C43-EB74-4985-A22B-C0F7144DB7BA}"/>
              </a:ext>
            </a:extLst>
          </p:cNvPr>
          <p:cNvSpPr/>
          <p:nvPr/>
        </p:nvSpPr>
        <p:spPr>
          <a:xfrm>
            <a:off x="1141412" y="174811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True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ECBCEE-BE37-45B0-A1B0-4C55501C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6" y="1496040"/>
            <a:ext cx="11203174" cy="29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D58032-6544-4E81-92A1-D56DDE1EA34C}"/>
              </a:ext>
            </a:extLst>
          </p:cNvPr>
          <p:cNvSpPr/>
          <p:nvPr/>
        </p:nvSpPr>
        <p:spPr>
          <a:xfrm>
            <a:off x="1141412" y="228600"/>
            <a:ext cx="6688602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Ans: 1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833EB-15D1-4AE6-83EE-F8A995BC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76" y="1447800"/>
            <a:ext cx="1071653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9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472</TotalTime>
  <Words>59</Words>
  <Application>Microsoft Office PowerPoint</Application>
  <PresentationFormat>Custom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Microsoft YaHei</vt:lpstr>
      <vt:lpstr>Arial</vt:lpstr>
      <vt:lpstr>Constantia</vt:lpstr>
      <vt:lpstr>Times New Roman</vt:lpstr>
      <vt:lpstr>Cooking 16x9</vt:lpstr>
      <vt:lpstr>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shiva</cp:lastModifiedBy>
  <cp:revision>225</cp:revision>
  <dcterms:created xsi:type="dcterms:W3CDTF">2021-12-19T05:09:16Z</dcterms:created>
  <dcterms:modified xsi:type="dcterms:W3CDTF">2022-11-01T13:06:58Z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