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30355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&amp;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,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&amp;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 order to fetch the address of the variable we write preceding _____ sign before variable.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-&gt;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&amp;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-&gt;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0287" y="1895172"/>
            <a:ext cx="9940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operator is used to access data members of the structure through the pointer variable?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30355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8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54856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If an integer array pointer is incremented, how many bytes will be skipped to reach next element location?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ptr</a:t>
            </a:r>
            <a:r>
              <a:rPr lang="en-GB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is a pointer to an array of 10 integers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 is array of pointers to 10 integers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ptr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is an array of 10 integers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445512" cy="1272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latin typeface="Bahnschrift SemiBold" panose="020B0502040204020203" pitchFamily="34" charset="0"/>
              </a:rPr>
              <a:t>ptr</a:t>
            </a:r>
            <a:r>
              <a:rPr lang="en-US" sz="2800" b="1" dirty="0">
                <a:latin typeface="Bahnschrift SemiBold" panose="020B0502040204020203" pitchFamily="34" charset="0"/>
              </a:rPr>
              <a:t> is a pointer to an array of 10 integers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 is an pointer to array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876592" y="1854856"/>
            <a:ext cx="8693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does the following array declaration mean?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int (*</a:t>
            </a:r>
            <a:r>
              <a:rPr lang="en-US" sz="2800" dirty="0" err="1">
                <a:latin typeface="Bahnschrift SemiBold" panose="020B0502040204020203" pitchFamily="34" charset="0"/>
              </a:rPr>
              <a:t>ptr</a:t>
            </a:r>
            <a:r>
              <a:rPr lang="en-US" sz="2800" dirty="0">
                <a:latin typeface="Bahnschrift SemiBold" panose="020B0502040204020203" pitchFamily="34" charset="0"/>
              </a:rPr>
              <a:t>)[10];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Both declared and initialized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Declared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Initialized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Both declared and initialized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Prior to using pointer variable it should be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8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 *p;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int p*;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int *p;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int +p;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int $p;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 C a pointer variable to an integer can be created by the declaration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argv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is a pointer to char pointer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argv is a pointer to pointer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1" y="3438235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argv is a pointer to char pointer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202324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argv is a function pointer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rgv is a member of function pointer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do the following declaration signify?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char **</a:t>
            </a:r>
            <a:r>
              <a:rPr lang="en-US" sz="2800" dirty="0" err="1">
                <a:latin typeface="Bahnschrift SemiBold" panose="020B0502040204020203" pitchFamily="34" charset="0"/>
              </a:rPr>
              <a:t>argv</a:t>
            </a:r>
            <a:r>
              <a:rPr lang="en-US" sz="2800" dirty="0">
                <a:latin typeface="Bahnschrift SemiBold" panose="020B0502040204020203" pitchFamily="34" charset="0"/>
              </a:rPr>
              <a:t>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free()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emove()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ree()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elete()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alloc()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will you free the allocated memory?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Pointer which is not initialized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Pointer which is wild in nature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Pointer which has no value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Pointer which is not initialized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wild pointer?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4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integer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integer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float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382982" y="5008670"/>
            <a:ext cx="2875609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char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Address stored in the pointer variable is of type _______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51</cp:revision>
  <dcterms:created xsi:type="dcterms:W3CDTF">2021-02-12T09:15:46Z</dcterms:created>
  <dcterms:modified xsi:type="dcterms:W3CDTF">2022-12-22T08:59:19Z</dcterms:modified>
</cp:coreProperties>
</file>