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EE73-870F-49E6-A77A-C7CC6BDFE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767C-4683-4E3D-8A45-B7CE10D7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6D-391E-44B8-9666-CE2F939C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D592-EEF2-47F7-8548-58FFCD08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E863-E862-48D7-9085-EA9B79F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4C8-EDF2-49EC-957C-9ADA524A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1EA4-E41D-47BF-972D-5A6769188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85A2-75D3-4A8D-9041-0E83D1DB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F63E-D6CA-4208-AE31-C13AF656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1784-D11B-421B-A639-E33F04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7D2B-416B-4B89-948A-140C38CEF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8C67-E2EA-4154-983A-6D300E3C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5DCB-9E54-42D0-AB05-8A638908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2544-0D6C-4851-B9A0-62CFD20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0A45-98D7-47F6-BBE7-C2A48EE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D589-CECE-4ACD-8630-F45196D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E09F-B933-41EF-9D84-DFF1ED7E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21CD-0FB3-4E3B-8F92-63CC0D1A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A925-5BE5-47D7-9E53-116E6417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8E43-5393-4537-9DF3-58214CA8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3E2C-69B6-424F-97B2-A1108955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D427-CE65-4FBF-B00D-C86E87BA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2CB1-6048-4472-A9D1-CCDB35C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C04A-829C-4C07-9D3F-5186FF9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C645-81CC-4D79-9443-538D6082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3E80-9873-40A9-AC03-66573F75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F143-A287-4487-BB3F-81A318BCB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2047A-BF90-41DB-9E21-A0B9065A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580A-D7CF-42E9-91A0-F51C089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1BB1-77FF-442C-97C2-57142D53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B7E8-7BE9-4149-9727-46484C04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1E8E-3B37-40F3-B995-8C24F65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ADDF-2C43-495F-B2D3-2ED6FD6E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85AE3-A683-47D1-9DD7-43725EB9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A421C-E695-4028-8C66-A65E74DD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F082-C4C4-469A-B350-611A0BD6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2C8E-508B-4F34-8850-CE23DF8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5EA92-2BB4-4562-8956-BC362DA8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9C39F-A5C0-41BC-819D-9E78533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7EA-730A-4DB4-A40D-A5AC93BB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DF6C0-E614-4347-B1A7-705CA1F9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24058-E0DA-4D86-9FD5-BD32CC01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A8EC-E5D8-46CA-8FF7-B37C45D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13D1-5AD0-4011-9C42-EDCC2CAE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C8843-CE9A-4079-8141-2ABECD43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9E2-FBBD-41F2-BAA9-4A4D355E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AE03-C126-4B93-BB3F-2AEB6439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BD7B-B532-4D5F-8845-909E9F14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BA19-739A-4DCA-A495-E596571F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DB81-34A0-42E9-BC27-7FB8231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A181-7502-47A3-8769-F3459AA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4C94-D622-434F-B93E-2F496E53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7FC-A0A7-47AA-A491-42B5A2C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BD29-0FAD-48DB-8A79-09F3A865E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69BF-262C-4FFF-8902-3E0E9621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489D-8C07-4FE6-8CC3-5EA881E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6CA8-700B-45F4-BCB9-6579D46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A152-FBAC-4B90-A133-620BE2D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DD05-31E1-4825-A2E5-7F42AAA8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CB41-B347-4DAE-A6F4-8BA50679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9BB-C829-40D6-BB71-122DCCEB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050-A595-4EDB-AE45-1930DC000E1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839-8621-46A0-BA22-D3F46F5CB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CF90-CF1E-4993-A2F5-0F75D027C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52401" y="485824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C Programming</a:t>
            </a:r>
            <a:endParaRPr lang="en-US" sz="44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6" y="3198187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17470" y="3366851"/>
            <a:ext cx="894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BE READY FOR QUIZ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All of the mentioned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Array of structures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Linked list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Binary tree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 of the mentioned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of the following uses structure?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Typecasting of structure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Typecasting of structures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Pointer to a variable of the same structure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487076" cy="1272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Dynamic allocation of memory for structure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 of the mentioned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of the following operation is illegal in structure?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structure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string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structure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array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 of the above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360286" y="1896300"/>
            <a:ext cx="9815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Which of the following is the collection of different data </a:t>
            </a:r>
          </a:p>
          <a:p>
            <a:pPr algn="ctr"/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types.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40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.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-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&gt;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*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.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424637" y="2060632"/>
            <a:ext cx="9405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operator is used to access member of the structure?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Equal to size of largest data type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Sum of sizes of all members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Predefined by the compiler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Equal to size of largest data type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these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The size of the union is _____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Share same memory location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251444" y="3276763"/>
            <a:ext cx="2771885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Stored in consecutive memory location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195341" y="327676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Share same memory location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2680774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Stored at different location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077710" y="5008670"/>
            <a:ext cx="275285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 of these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All members of the union ______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union stores methods too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376239" cy="1272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Union is a user defined data structure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4"/>
            <a:ext cx="2258540" cy="1140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All data share same memory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Union stores methods too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517588" cy="1272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Union keyword is used to initialize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of the below statements is incorrect in case of union?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Less memory is available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Less memory is available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Faster compilation required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When functions are included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these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In which case union is better than structure?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Function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Another structure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Function 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Array 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of the following cannot be a structure member?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13855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struct foo var;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truct foo;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truct foo var;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300714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f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oo;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i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nt foo;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properly declares a variable of struct foo?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Best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287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Vaibhavi Dixit</cp:lastModifiedBy>
  <cp:revision>45</cp:revision>
  <dcterms:created xsi:type="dcterms:W3CDTF">2021-02-12T09:15:46Z</dcterms:created>
  <dcterms:modified xsi:type="dcterms:W3CDTF">2022-12-22T09:01:02Z</dcterms:modified>
</cp:coreProperties>
</file>