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NULL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othing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EOF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NULL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Depends on compiler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If there is any error while opening a file, </a:t>
            </a:r>
            <a:r>
              <a:rPr lang="en-US" sz="2800" dirty="0" err="1">
                <a:latin typeface="Bahnschrift SemiBold" panose="020B0502040204020203" pitchFamily="34" charset="0"/>
              </a:rPr>
              <a:t>fopen</a:t>
            </a:r>
            <a:r>
              <a:rPr lang="en-US" sz="2800" dirty="0">
                <a:latin typeface="Bahnschrift SemiBold" panose="020B0502040204020203" pitchFamily="34" charset="0"/>
              </a:rPr>
              <a:t> will return?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fputs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its()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utc()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puts()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gets()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Select function which is used to write a string to a file?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open()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pen()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open()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ile_open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ileopen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function is used to open a file in C?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ab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ba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ab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65178" y="1854856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character(s) is/are used to open a binary file in append mode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FILE *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fptr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File *fptr;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FILE *fptr;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File fptr;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File*;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is the correct syntax to declare the file pointer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fclose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close()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fclose()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file_close()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  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ileclose()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function is used to close an opened file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-1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-1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null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value of EOF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mode argument is used to truncate?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struct 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 type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har * type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truct type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FILE is of type 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binary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01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For binary files, a ____ must be appended to the mode string.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45</cp:revision>
  <dcterms:created xsi:type="dcterms:W3CDTF">2021-02-12T09:15:46Z</dcterms:created>
  <dcterms:modified xsi:type="dcterms:W3CDTF">2022-12-22T09:00:12Z</dcterms:modified>
</cp:coreProperties>
</file>