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%g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%d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%p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%g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placeholder does not belongs to the C language?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\k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\k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\a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\f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\0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escape sequence does not belongs to the C language?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32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28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30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32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34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2035390"/>
            <a:ext cx="863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How many keywords are available in C language?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1,2,3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 is case sensitive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keywords are lowercased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37628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Variable must be declared before its use in program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Keyword can be used as variable names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1896300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Select all the correct statements about the C language.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Middle leve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 language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High level language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Middle level language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Low level language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Machine level language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 language is a 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1,2,3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portable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reusable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modular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Object oriented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 language is 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type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extern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volatile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register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type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one is not a valid keyword in C language?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scanf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scanf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printf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scan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print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method is used to receive the input values from the user?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7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9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10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How many built in data type available in C language?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type name;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t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ype name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type name;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ame type;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ame type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general form for declaring the variable in C language?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48</cp:revision>
  <dcterms:created xsi:type="dcterms:W3CDTF">2021-02-12T09:15:46Z</dcterms:created>
  <dcterms:modified xsi:type="dcterms:W3CDTF">2022-12-22T08:50:34Z</dcterms:modified>
</cp:coreProperties>
</file>