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Relational Operator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Logical Operator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Relational Operator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Assignment Operator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operator are used to compare the values of operands to produce logical value?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1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Number of operand/operands needed to unary operator logical not(!)?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Declaration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Declaration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Definition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Error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898895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Is the following statement declaration or definition?</a:t>
            </a:r>
          </a:p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extern int </a:t>
            </a:r>
            <a:r>
              <a:rPr lang="en-GB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i</a:t>
            </a: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;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Arithmetic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Relationa</a:t>
            </a:r>
            <a:r>
              <a:rPr lang="en-US" sz="2800" b="1" dirty="0">
                <a:latin typeface="Bahnschrift SemiBold" panose="020B0502040204020203" pitchFamily="34" charset="0"/>
              </a:rPr>
              <a:t>l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Arithmetic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Equality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Logical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64779" y="1886857"/>
            <a:ext cx="8819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 C programming language, which of the following type of operators have highest precedence?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Real number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integer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Real number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Depends on the number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Output of an arithmetic expression with integers and real numbers is _____ by default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14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a=10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a= 14.867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a=14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Compiler error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Choose a right statement.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int a = 10+4.867;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All three operators *, / and % are same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 &gt; / &gt; %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Both %  , * are same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 &gt; * &gt;/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126997" y="5037628"/>
            <a:ext cx="2881501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three operators *, / and % are same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priority of operators *,/ and % in c language?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a!=10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*=10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a/=10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!=10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%=10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is not an arithmetic operation?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0 or 1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 or 1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True or false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9929" y="5061130"/>
            <a:ext cx="328638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 if false and positive number if true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 or F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result of a logical or relational expression in c?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4503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Ternary Operator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If-else Operator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Ternary Operat</a:t>
            </a:r>
            <a:r>
              <a:rPr lang="de-DE" sz="2800" b="1" dirty="0">
                <a:latin typeface="Bahnschrift SemiBold" panose="020B0502040204020203" pitchFamily="34" charset="0"/>
              </a:rPr>
              <a:t>or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Logical Operator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Comparison Operator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operator ‘:?’ Is called?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40</cp:revision>
  <dcterms:created xsi:type="dcterms:W3CDTF">2021-02-12T09:15:46Z</dcterms:created>
  <dcterms:modified xsi:type="dcterms:W3CDTF">2022-12-22T08:52:39Z</dcterms:modified>
</cp:coreProperties>
</file>