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5EE73-870F-49E6-A77A-C7CC6BDFE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7767C-4683-4E3D-8A45-B7CE10D7D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50F6D-391E-44B8-9666-CE2F939CF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8D592-EEF2-47F7-8548-58FFCD087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4E863-E862-48D7-9085-EA9B79F44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21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044C8-EDF2-49EC-957C-9ADA524A0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71EA4-E41D-47BF-972D-5A6769188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B85A2-75D3-4A8D-9041-0E83D1DBE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CF63E-D6CA-4208-AE31-C13AF6565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31784-D11B-421B-A639-E33F041A5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5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A07D2B-416B-4B89-948A-140C38CEF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58C67-E2EA-4154-983A-6D300E3C5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C5DCB-9E54-42D0-AB05-8A638908D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C2544-0D6C-4851-B9A0-62CFD20D5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90A45-98D7-47F6-BBE7-C2A48EED1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5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9D589-CECE-4ACD-8630-F45196D74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AE09F-B933-41EF-9D84-DFF1ED7E7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B21CD-0FB3-4E3B-8F92-63CC0D1A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BA925-5BE5-47D7-9E53-116E6417F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48E43-5393-4537-9DF3-58214CA8F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7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43E2C-69B6-424F-97B2-A11089550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4D427-CE65-4FBF-B00D-C86E87BA3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D2CB1-6048-4472-A9D1-CCDB35C2F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2C04A-829C-4C07-9D3F-5186FF94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3C645-81CC-4D79-9443-538D6082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1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93E80-9873-40A9-AC03-66573F75B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DF143-A287-4487-BB3F-81A318BCB8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2047A-BF90-41DB-9E21-A0B9065A8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2580A-D7CF-42E9-91A0-F51C08987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91BB1-77FF-442C-97C2-57142D536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2B7E8-7BE9-4149-9727-46484C047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84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41E8E-3B37-40F3-B995-8C24F652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BADDF-2C43-495F-B2D3-2ED6FD6E8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85AE3-A683-47D1-9DD7-43725EB95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A421C-E695-4028-8C66-A65E74DD3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B2F082-C4C4-469A-B350-611A0BD65D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922C8E-508B-4F34-8850-CE23DF845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15EA92-2BB4-4562-8956-BC362DA83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09C39F-A5C0-41BC-819D-9E78533AC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1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97EA-730A-4DB4-A40D-A5AC93BB8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2DF6C0-E614-4347-B1A7-705CA1F9A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724058-E0DA-4D86-9FD5-BD32CC010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FDA8EC-E5D8-46CA-8FF7-B37C45D8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3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AF13D1-5AD0-4011-9C42-EDCC2CAE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8C8843-CE9A-4079-8141-2ABECD439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8B9E2-FBBD-41F2-BAA9-4A4D355EB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38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0AE03-C126-4B93-BB3F-2AEB64395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CBD7B-B532-4D5F-8845-909E9F14C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B3BA19-739A-4DCA-A495-E596571F3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4DB81-34A0-42E9-BC27-7FB8231D0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CA181-7502-47A3-8769-F3459AA8B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74C94-D622-434F-B93E-2F496E53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5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647FC-A0A7-47AA-A491-42B5A2C8A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4BD29-0FAD-48DB-8A79-09F3A865E0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469BF-262C-4FFF-8902-3E0E9621C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5489D-8C07-4FE6-8CC3-5EA881E15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06CA8-700B-45F4-BCB9-6579D46B7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7A152-FBAC-4B90-A133-620BE2DEE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2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AEDD05-31E1-4825-A2E5-7F42AAA8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5CB41-B347-4DAE-A6F4-8BA50679E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539BB-C829-40D6-BB71-122DCCEB2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10839-8621-46A0-BA22-D3F46F5CB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CCF90-CF1E-4993-A2F5-0F75D027C1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00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52401" y="485824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C Programming</a:t>
            </a:r>
            <a:endParaRPr lang="en-US" sz="44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6" y="3198187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1717470" y="3366851"/>
            <a:ext cx="8949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  <a:cs typeface="Latha" panose="020B0604020202020204" pitchFamily="34" charset="0"/>
              </a:rPr>
              <a:t>BE READY FOR QUIZ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  <a:cs typeface="Latha" panose="020B0604020202020204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82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double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double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float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int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long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1360286" y="1880057"/>
            <a:ext cx="94702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If an expression contains double, int, float, long then whole expression will promoted into which of these data type?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22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100L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L100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100L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100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100l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The specification of the number 100 as long int is ______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26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2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1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2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3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4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1780269" y="2035390"/>
            <a:ext cx="8630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  <a:cs typeface="Latha" panose="020B0604020202020204" pitchFamily="34" charset="0"/>
              </a:rPr>
              <a:t>How many of type conversion are there in C?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  <a:cs typeface="Latha" panose="020B0604020202020204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39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30355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Implicit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Implicit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Explicit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latin typeface="Bahnschrift SemiBold" panose="020B0502040204020203" pitchFamily="34" charset="0"/>
              </a:rPr>
              <a:t>Both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None of the above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251444" y="1898895"/>
            <a:ext cx="76604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Which conversion is also called Automatic Type Conversion?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24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Compiler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Programmer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Assembler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Compiler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195341" y="5037628"/>
            <a:ext cx="2771885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Microcontroller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Who carries out implicit type casting?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36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Programmer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445512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Programmer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517588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Compiler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251444" y="5008670"/>
            <a:ext cx="2680774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Microcontroller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077710" y="5008670"/>
            <a:ext cx="2752850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Assembler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Who initiates explicit type casting?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98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None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s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tdin.h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c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type.h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m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ath.h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None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Which header file you need to include for typecasting&gt;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18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‘A’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A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i="0" spc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hnschrift SemiBold" panose="020B0502040204020203" pitchFamily="34" charset="0"/>
              </a:rPr>
              <a:t>‘A’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“4“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None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Character literals in C syntax are?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43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int to long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s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hort to int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b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yte to int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i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nt to long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l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ong to int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Which of the following automatic type conversion will be possible?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82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14503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The destination type is larger than source type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238006" y="3337558"/>
            <a:ext cx="3020586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The destination type is smaller than source type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618264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The destination type is larger than source type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251445" y="5008670"/>
            <a:ext cx="3020586" cy="1271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The destination type can be larger or  smaller than source type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None of the mentioned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Which of these is necessary condition for automatic type conversion in java?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5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Best 2">
      <a:dk1>
        <a:sysClr val="windowText" lastClr="000000"/>
      </a:dk1>
      <a:lt1>
        <a:sysClr val="window" lastClr="FFFFFF"/>
      </a:lt1>
      <a:dk2>
        <a:srgbClr val="44546A"/>
      </a:dk2>
      <a:lt2>
        <a:srgbClr val="BF2424"/>
      </a:lt2>
      <a:accent1>
        <a:srgbClr val="286D94"/>
      </a:accent1>
      <a:accent2>
        <a:srgbClr val="941358"/>
      </a:accent2>
      <a:accent3>
        <a:srgbClr val="2CACB8"/>
      </a:accent3>
      <a:accent4>
        <a:srgbClr val="E74B59"/>
      </a:accent4>
      <a:accent5>
        <a:srgbClr val="591959"/>
      </a:accent5>
      <a:accent6>
        <a:srgbClr val="FE9E50"/>
      </a:accent6>
      <a:hlink>
        <a:srgbClr val="BF2424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242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Bahnschrift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</dc:creator>
  <cp:lastModifiedBy>Vaibhavi Dixit</cp:lastModifiedBy>
  <cp:revision>36</cp:revision>
  <dcterms:created xsi:type="dcterms:W3CDTF">2021-02-12T09:15:46Z</dcterms:created>
  <dcterms:modified xsi:type="dcterms:W3CDTF">2022-12-22T08:53:37Z</dcterms:modified>
</cp:coreProperties>
</file>