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default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default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First case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 case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When all cases are unmatched which case is matched in a switch statement?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cases will fall through after matching the first check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cases will work properly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077710" y="3265053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Cases will fall through after matching the first check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Switch will throw error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Without the break statement in switch what will happen?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All of these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switch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n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ested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if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96300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of the following are valid decision-making statements in C?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Continue the code after skipping if block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Go into if block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Exit the program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61176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Continue the code after skipping if block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31453" y="1864411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When the condition of if statement is false, the flow of code will_____.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True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Error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False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will be the result of the following condition?   (! (25&gt;25))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else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else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statement is required to execute a block of code when the condition is false?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3526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No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Yes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Can else statement exist without the if statement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Create multiple conditional statements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Create multiple conditional statements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Return values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Loop in if-else block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if-elseif-else statement in C programming is used?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infinite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100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infinite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many expressions can be checked using if…elseif…else statement?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switch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switch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Multiple values of the same variable can be tested using?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33</cp:revision>
  <dcterms:created xsi:type="dcterms:W3CDTF">2021-02-12T09:15:46Z</dcterms:created>
  <dcterms:modified xsi:type="dcterms:W3CDTF">2022-12-22T08:54:28Z</dcterms:modified>
</cp:coreProperties>
</file>