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break; statement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ontinue; statement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reak; statement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l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eave; statement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q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uit; statement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way to suddenly come out of or quit any loop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Both for &amp; while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for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while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f-else-if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for &amp; while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To perform set of operations repeatedly which of the following can be used?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xecute a block of code repeatedly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625621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Execute a statement based on a condition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Execute a block of code repeatedly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Create a variable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Loops in C programming are used to ____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do…while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do…while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while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65178" y="2068173"/>
            <a:ext cx="766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these is an exit controlled loop?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rogram will loop infinitely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Program will throw an error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Program will loop infnitely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Loop will not run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will happen if loop condition will never become false?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while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do...while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loop executes the block  a specific number of times?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All of these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init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increment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condition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parts of the for loop can be eliminated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infinite for loop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For loop will not work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E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rror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Infinite for loop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 of these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When all parts of the for loop are eliminated, what will happen?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infinite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All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When the condition of do-while loop is false, how many times will it execute the code?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28358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while(condition){  }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099149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hile{   }(condition)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151803" y="3265053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hile(condition){ </a:t>
            </a:r>
            <a:r>
              <a:rPr lang="de-DE" sz="2800" b="1" dirty="0">
                <a:latin typeface="Bahnschrift SemiBold" panose="020B0502040204020203" pitchFamily="34" charset="0"/>
              </a:rPr>
              <a:t>}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hile{ }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these is valid syntax for creating a while loop?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40</cp:revision>
  <dcterms:created xsi:type="dcterms:W3CDTF">2021-02-12T09:15:46Z</dcterms:created>
  <dcterms:modified xsi:type="dcterms:W3CDTF">2022-12-22T08:55:11Z</dcterms:modified>
</cp:coreProperties>
</file>