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 Programming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Function prototype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Function definition 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Function prototype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Function call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Declaring a function is also called as ____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All of the above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 structure member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 pointer variable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 complete structure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Function argument can be ______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return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static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void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return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const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80269" y="2035390"/>
            <a:ext cx="863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Which keyword is used to give back the value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1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2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0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1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265178" y="2068173"/>
            <a:ext cx="7660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No of values function can return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1 function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2 functions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 function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0 functions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 number of functions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C program must contain at least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Call itself again and again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639476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Call itself again and again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Loop over a parameter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Return multiple values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A recursive function in C _____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return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printf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scanf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void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return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is the C keyword that must be used to achieve expected result using Recursion?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Both library and user defined functions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Library functions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User defined functions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4993589"/>
            <a:ext cx="2509364" cy="1272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Both library and user defined functions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are the types of function in C language?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Function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O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perator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Function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Array 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Structure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____ is a named independent or self contained block of C code that performs a specific task.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13855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double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int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float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void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double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All the functions available in </a:t>
            </a:r>
            <a:r>
              <a:rPr lang="en-US" sz="2800" dirty="0" err="1">
                <a:latin typeface="Bahnschrift SemiBold" panose="020B0502040204020203" pitchFamily="34" charset="0"/>
              </a:rPr>
              <a:t>math.h</a:t>
            </a:r>
            <a:r>
              <a:rPr lang="en-US" sz="2800" dirty="0">
                <a:latin typeface="Bahnschrift SemiBold" panose="020B0502040204020203" pitchFamily="34" charset="0"/>
              </a:rPr>
              <a:t> library take _____ as an argument.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229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36</cp:revision>
  <dcterms:created xsi:type="dcterms:W3CDTF">2021-02-12T09:15:46Z</dcterms:created>
  <dcterms:modified xsi:type="dcterms:W3CDTF">2022-12-22T08:56:17Z</dcterms:modified>
</cp:coreProperties>
</file>