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Multi dimensional array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Multi data array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Multi size array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Multi dimensional array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Multi byte array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Array of arrays is also called?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GB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The program may crash if some important data gets overwritten.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The element will be set to 0.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The compiler would report an error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65368" y="5037628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The program may crash if some important data gets overwritten.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The array size will be appropriately grow.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499339" y="1833892"/>
            <a:ext cx="933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will happen if in a C program you assign a value to an array element whose subscript exceeds the size of array?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int 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arr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[3]={1,2,3};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351310" y="3265053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i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[3]=(1,2,3);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125998" y="3265053"/>
            <a:ext cx="315859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latin typeface="Bahnschrift SemiBold" panose="020B0502040204020203" pitchFamily="34" charset="0"/>
              </a:rPr>
              <a:t>i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</a:t>
            </a:r>
            <a:r>
              <a:rPr lang="en-US" sz="2800" b="1" dirty="0">
                <a:latin typeface="Bahnschrift SemiBold" panose="020B0502040204020203" pitchFamily="34" charset="0"/>
              </a:rPr>
              <a:t>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3)=(1,2,3);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348108" y="5008669"/>
            <a:ext cx="2771885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latin typeface="Bahnschrift SemiBold" panose="020B0502040204020203" pitchFamily="34" charset="0"/>
              </a:rPr>
              <a:t>i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[3]={1,2,3};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195341" y="5216178"/>
            <a:ext cx="2771885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b="1" dirty="0" err="1">
                <a:latin typeface="Bahnschrift SemiBold" panose="020B0502040204020203" pitchFamily="34" charset="0"/>
              </a:rPr>
              <a:t>i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</a:t>
            </a:r>
            <a:r>
              <a:rPr lang="en-US" sz="2800" b="1" dirty="0">
                <a:latin typeface="Bahnschrift SemiBold" panose="020B0502040204020203" pitchFamily="34" charset="0"/>
              </a:rPr>
              <a:t>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</a:t>
            </a:r>
            <a:r>
              <a:rPr lang="en-US" sz="2800" b="1" dirty="0">
                <a:latin typeface="Bahnschrift SemiBold" panose="020B0502040204020203" pitchFamily="34" charset="0"/>
              </a:rPr>
              <a:t>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={1,2,3</a:t>
            </a:r>
            <a:r>
              <a:rPr lang="en-US" sz="2800" b="1" dirty="0">
                <a:latin typeface="Bahnschrift SemiBold" panose="020B0502040204020203" pitchFamily="34" charset="0"/>
              </a:rPr>
              <a:t>}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2035390"/>
            <a:ext cx="86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How do you initialize array in C?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60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30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60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15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35966" y="2035390"/>
            <a:ext cx="88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Assuming int is of 4 bytes, what is the size of int </a:t>
            </a:r>
            <a:r>
              <a:rPr lang="en-US" sz="2800" dirty="0" err="1">
                <a:latin typeface="Bahnschrift SemiBold" panose="020B0502040204020203" pitchFamily="34" charset="0"/>
              </a:rPr>
              <a:t>arr</a:t>
            </a:r>
            <a:r>
              <a:rPr lang="en-US" sz="2800" dirty="0">
                <a:latin typeface="Bahnschrift SemiBold" panose="020B0502040204020203" pitchFamily="34" charset="0"/>
              </a:rPr>
              <a:t>[15];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0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-1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index of the first element in array is 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Sequential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Random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Sequential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79859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Both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Array elements are always stored in____ memory locations.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Address of the first element of an array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Value of elements in array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First element of an array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676879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Address of the first element of an array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170732" y="5228590"/>
            <a:ext cx="265982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Address of the last element of an array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If we pass an array as an argument to a function, what actually gets passed?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30355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Call by reference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Call by value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Call by reference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Address relocation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Address restructure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An entire array is always passed by _____ to a called function.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calloc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alloc()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m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alloc()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alloc()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k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alloc()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72208" y="1854856"/>
            <a:ext cx="859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function used to allocate memory to an array at run time with zero initial value to each?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 5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dimension of the array int </a:t>
            </a:r>
            <a:r>
              <a:rPr lang="en-US" sz="2800" dirty="0" err="1">
                <a:latin typeface="Bahnschrift SemiBold" panose="020B0502040204020203" pitchFamily="34" charset="0"/>
              </a:rPr>
              <a:t>arr</a:t>
            </a:r>
            <a:r>
              <a:rPr lang="en-US" sz="2800" dirty="0">
                <a:latin typeface="Bahnschrift SemiBold" panose="020B0502040204020203" pitchFamily="34" charset="0"/>
              </a:rPr>
              <a:t>[10][8] 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52</cp:revision>
  <dcterms:created xsi:type="dcterms:W3CDTF">2021-02-12T09:15:46Z</dcterms:created>
  <dcterms:modified xsi:type="dcterms:W3CDTF">2022-12-22T08:58:13Z</dcterms:modified>
</cp:coreProperties>
</file>