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printf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“\\n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”)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printf(“\n“);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echo(“\n“);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printf(‘\n‘);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printf(“\\n“);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will you print \n on the screen?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string.h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onio.h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trings.h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tdio.h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tring.h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header file is necessary for </a:t>
            </a:r>
            <a:r>
              <a:rPr lang="en-US" sz="2800" dirty="0" err="1">
                <a:latin typeface="Bahnschrift SemiBold" panose="020B0502040204020203" pitchFamily="34" charset="0"/>
              </a:rPr>
              <a:t>strlen</a:t>
            </a:r>
            <a:r>
              <a:rPr lang="en-US" sz="2800" dirty="0">
                <a:latin typeface="Bahnschrift SemiBold" panose="020B0502040204020203" pitchFamily="34" charset="0"/>
              </a:rPr>
              <a:t>() function?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\0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\n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whitespace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A string is terminated by ……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%s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%c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%str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%p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%s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54856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format specifier is used to read and print string using </a:t>
            </a:r>
            <a:r>
              <a:rPr lang="en-US" sz="2800" dirty="0" err="1">
                <a:latin typeface="Bahnschrift SemiBold" panose="020B0502040204020203" pitchFamily="34" charset="0"/>
              </a:rPr>
              <a:t>printf</a:t>
            </a:r>
            <a:r>
              <a:rPr lang="en-US" sz="2800" dirty="0">
                <a:latin typeface="Bahnschrift SemiBold" panose="020B0502040204020203" pitchFamily="34" charset="0"/>
              </a:rPr>
              <a:t>() and </a:t>
            </a:r>
            <a:r>
              <a:rPr lang="en-US" sz="2800" dirty="0" err="1">
                <a:latin typeface="Bahnschrift SemiBold" panose="020B0502040204020203" pitchFamily="34" charset="0"/>
              </a:rPr>
              <a:t>scanf</a:t>
            </a:r>
            <a:r>
              <a:rPr lang="en-US" sz="2800" dirty="0">
                <a:latin typeface="Bahnschrift SemiBold" panose="020B0502040204020203" pitchFamily="34" charset="0"/>
              </a:rPr>
              <a:t>()?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fgets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canf()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gets()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g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etc()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function is used to read a line of text including spaces from the user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strcat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concat()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stringcat()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cat()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trcat()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function is used to concatenate two strings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strcmpi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trcmp()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trcmpi()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ompare()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mpi()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function is used to compare two strings with ignoring case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6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001064" y="1869908"/>
            <a:ext cx="787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output of following line?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char str[]=“hello”; </a:t>
            </a:r>
            <a:r>
              <a:rPr lang="en-US" sz="2800" dirty="0" err="1">
                <a:latin typeface="Bahnschrift SemiBold" panose="020B0502040204020203" pitchFamily="34" charset="0"/>
              </a:rPr>
              <a:t>printf</a:t>
            </a:r>
            <a:r>
              <a:rPr lang="en-US" sz="2800" dirty="0">
                <a:latin typeface="Bahnschrift SemiBold" panose="020B0502040204020203" pitchFamily="34" charset="0"/>
              </a:rPr>
              <a:t>(“%d”,</a:t>
            </a:r>
            <a:r>
              <a:rPr lang="en-US" sz="2800" dirty="0" err="1">
                <a:latin typeface="Bahnschrift SemiBold" panose="020B0502040204020203" pitchFamily="34" charset="0"/>
              </a:rPr>
              <a:t>sizeof</a:t>
            </a:r>
            <a:r>
              <a:rPr lang="en-US" sz="2800" dirty="0">
                <a:latin typeface="Bahnschrift SemiBold" panose="020B0502040204020203" pitchFamily="34" charset="0"/>
              </a:rPr>
              <a:t>(str));</a:t>
            </a:r>
          </a:p>
          <a:p>
            <a:pPr algn="ctr"/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None of the above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32 characters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64 characters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76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256 characters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maximum length of the c string?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gets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scanf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gets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getc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finds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do you accept multiword input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40</cp:revision>
  <dcterms:created xsi:type="dcterms:W3CDTF">2021-02-12T09:15:46Z</dcterms:created>
  <dcterms:modified xsi:type="dcterms:W3CDTF">2022-12-22T08:57:15Z</dcterms:modified>
</cp:coreProperties>
</file>